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C701B0-1074-4749-B8DC-ECCC0D82D10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12EDE07E-F661-4509-8731-840ADC14D727}">
      <dgm:prSet phldrT="[Text]"/>
      <dgm:spPr/>
      <dgm:t>
        <a:bodyPr/>
        <a:lstStyle/>
        <a:p>
          <a:r>
            <a:rPr lang="en-US" dirty="0"/>
            <a:t>Sales</a:t>
          </a:r>
        </a:p>
      </dgm:t>
    </dgm:pt>
    <dgm:pt modelId="{E861D6E7-FDC5-4544-8FEE-E749A4E8EA2B}" type="parTrans" cxnId="{CD7A2D73-66ED-4801-9700-8C80CEB4E20E}">
      <dgm:prSet/>
      <dgm:spPr/>
      <dgm:t>
        <a:bodyPr/>
        <a:lstStyle/>
        <a:p>
          <a:endParaRPr lang="en-US"/>
        </a:p>
      </dgm:t>
    </dgm:pt>
    <dgm:pt modelId="{3DA8C7A1-4D9E-4440-8E53-428E31E5747F}" type="sibTrans" cxnId="{CD7A2D73-66ED-4801-9700-8C80CEB4E20E}">
      <dgm:prSet/>
      <dgm:spPr/>
      <dgm:t>
        <a:bodyPr/>
        <a:lstStyle/>
        <a:p>
          <a:endParaRPr lang="en-US"/>
        </a:p>
      </dgm:t>
    </dgm:pt>
    <dgm:pt modelId="{2BB34525-C2C3-4D13-A175-D2D609E28E1D}">
      <dgm:prSet phldrT="[Text]"/>
      <dgm:spPr/>
      <dgm:t>
        <a:bodyPr/>
        <a:lstStyle/>
        <a:p>
          <a:r>
            <a:rPr lang="en-US" dirty="0" smtClean="0"/>
            <a:t>OS</a:t>
          </a:r>
          <a:endParaRPr lang="en-US" dirty="0"/>
        </a:p>
      </dgm:t>
    </dgm:pt>
    <dgm:pt modelId="{1599C925-3C1B-46B1-95D0-A1AA75FA7619}" type="parTrans" cxnId="{8DB95CAD-C8D4-49DA-980E-6C4D522A5836}">
      <dgm:prSet/>
      <dgm:spPr/>
      <dgm:t>
        <a:bodyPr/>
        <a:lstStyle/>
        <a:p>
          <a:endParaRPr lang="en-US"/>
        </a:p>
      </dgm:t>
    </dgm:pt>
    <dgm:pt modelId="{AB673427-DF50-4346-BD24-4F5F70DD1949}" type="sibTrans" cxnId="{8DB95CAD-C8D4-49DA-980E-6C4D522A5836}">
      <dgm:prSet/>
      <dgm:spPr/>
      <dgm:t>
        <a:bodyPr/>
        <a:lstStyle/>
        <a:p>
          <a:endParaRPr lang="en-US"/>
        </a:p>
      </dgm:t>
    </dgm:pt>
    <dgm:pt modelId="{372273C9-6188-4BA4-BA08-5160FA60B192}">
      <dgm:prSet phldrT="[Text]"/>
      <dgm:spPr/>
      <dgm:t>
        <a:bodyPr/>
        <a:lstStyle/>
        <a:p>
          <a:r>
            <a:rPr lang="en-US" dirty="0"/>
            <a:t>Design</a:t>
          </a:r>
        </a:p>
      </dgm:t>
    </dgm:pt>
    <dgm:pt modelId="{038DFE38-3C39-4C87-9A13-ED8097A74E81}" type="parTrans" cxnId="{852BE97E-2B55-41CE-90D2-6D84FCFEFA71}">
      <dgm:prSet/>
      <dgm:spPr/>
      <dgm:t>
        <a:bodyPr/>
        <a:lstStyle/>
        <a:p>
          <a:endParaRPr lang="en-US"/>
        </a:p>
      </dgm:t>
    </dgm:pt>
    <dgm:pt modelId="{C1B708E3-73EC-4457-8BAD-1FA71007A2DC}" type="sibTrans" cxnId="{852BE97E-2B55-41CE-90D2-6D84FCFEFA71}">
      <dgm:prSet/>
      <dgm:spPr/>
      <dgm:t>
        <a:bodyPr/>
        <a:lstStyle/>
        <a:p>
          <a:endParaRPr lang="en-US"/>
        </a:p>
      </dgm:t>
    </dgm:pt>
    <dgm:pt modelId="{CFA1E68C-E644-4920-97C2-48590DAA71B3}">
      <dgm:prSet phldrT="[Text]"/>
      <dgm:spPr/>
      <dgm:t>
        <a:bodyPr/>
        <a:lstStyle/>
        <a:p>
          <a:r>
            <a:rPr lang="en-US" dirty="0"/>
            <a:t>EvenTrac </a:t>
          </a:r>
          <a:r>
            <a:rPr lang="en-US" dirty="0" smtClean="0"/>
            <a:t>Custom Site Triage task </a:t>
          </a:r>
          <a:r>
            <a:rPr lang="en-US" dirty="0"/>
            <a:t>is populated</a:t>
          </a:r>
        </a:p>
      </dgm:t>
    </dgm:pt>
    <dgm:pt modelId="{23E3BEA9-439B-4AC6-AEF8-752B7CD21EB5}" type="parTrans" cxnId="{DC3C3FDC-798A-47EB-B8E1-C1E0CB6E93BA}">
      <dgm:prSet/>
      <dgm:spPr/>
      <dgm:t>
        <a:bodyPr/>
        <a:lstStyle/>
        <a:p>
          <a:endParaRPr lang="en-US"/>
        </a:p>
      </dgm:t>
    </dgm:pt>
    <dgm:pt modelId="{50BA99D5-FF30-472C-95D7-02CA3F467E02}" type="sibTrans" cxnId="{DC3C3FDC-798A-47EB-B8E1-C1E0CB6E93BA}">
      <dgm:prSet/>
      <dgm:spPr/>
      <dgm:t>
        <a:bodyPr/>
        <a:lstStyle/>
        <a:p>
          <a:endParaRPr lang="en-US"/>
        </a:p>
      </dgm:t>
    </dgm:pt>
    <dgm:pt modelId="{5468FCE6-E74E-444A-94B8-A3CFC24108A5}">
      <dgm:prSet phldrT="[Text]"/>
      <dgm:spPr/>
      <dgm:t>
        <a:bodyPr/>
        <a:lstStyle/>
        <a:p>
          <a:r>
            <a:rPr lang="en-US" dirty="0" smtClean="0"/>
            <a:t>Obtain any other specific </a:t>
          </a:r>
          <a:r>
            <a:rPr lang="en-US" dirty="0"/>
            <a:t>requests</a:t>
          </a:r>
        </a:p>
      </dgm:t>
    </dgm:pt>
    <dgm:pt modelId="{EBD559F3-8E19-4A5D-97C7-64758BC561A4}" type="parTrans" cxnId="{C5235968-FD01-4281-AEFA-0F0EFBD3AB10}">
      <dgm:prSet/>
      <dgm:spPr/>
      <dgm:t>
        <a:bodyPr/>
        <a:lstStyle/>
        <a:p>
          <a:endParaRPr lang="en-US"/>
        </a:p>
      </dgm:t>
    </dgm:pt>
    <dgm:pt modelId="{77E4F919-62E5-4BEF-8985-94AD43BC4787}" type="sibTrans" cxnId="{C5235968-FD01-4281-AEFA-0F0EFBD3AB10}">
      <dgm:prSet/>
      <dgm:spPr/>
      <dgm:t>
        <a:bodyPr/>
        <a:lstStyle/>
        <a:p>
          <a:endParaRPr lang="en-US"/>
        </a:p>
      </dgm:t>
    </dgm:pt>
    <dgm:pt modelId="{E43305B1-B611-409F-8859-EE826775A7E0}">
      <dgm:prSet phldrT="[Text]"/>
      <dgm:spPr/>
      <dgm:t>
        <a:bodyPr/>
        <a:lstStyle/>
        <a:p>
          <a:r>
            <a:rPr lang="en-US" dirty="0"/>
            <a:t>Site is </a:t>
          </a:r>
          <a:r>
            <a:rPr lang="en-US" dirty="0" smtClean="0"/>
            <a:t>sold and order is submitted</a:t>
          </a:r>
          <a:endParaRPr lang="en-US" dirty="0"/>
        </a:p>
      </dgm:t>
    </dgm:pt>
    <dgm:pt modelId="{5AB17FDA-C0FE-433C-BC9D-458227951279}" type="parTrans" cxnId="{826A6BD2-2896-487B-8492-6FAD3753A079}">
      <dgm:prSet/>
      <dgm:spPr/>
    </dgm:pt>
    <dgm:pt modelId="{5DB5DF76-18B5-4A46-B5EA-7CE47EDB1510}" type="sibTrans" cxnId="{826A6BD2-2896-487B-8492-6FAD3753A079}">
      <dgm:prSet/>
      <dgm:spPr/>
    </dgm:pt>
    <dgm:pt modelId="{B30631E9-0965-42E8-99E1-1C6A0FDAFEE7}">
      <dgm:prSet phldrT="[Text]"/>
      <dgm:spPr/>
      <dgm:t>
        <a:bodyPr/>
        <a:lstStyle/>
        <a:p>
          <a:r>
            <a:rPr lang="en-US" dirty="0"/>
            <a:t>IS</a:t>
          </a:r>
        </a:p>
      </dgm:t>
    </dgm:pt>
    <dgm:pt modelId="{D13603F7-6380-4A41-BB7D-B4ABDA04DF41}" type="sibTrans" cxnId="{C5DF69E2-6F46-426C-9650-E779496D0E26}">
      <dgm:prSet/>
      <dgm:spPr/>
      <dgm:t>
        <a:bodyPr/>
        <a:lstStyle/>
        <a:p>
          <a:endParaRPr lang="en-US"/>
        </a:p>
      </dgm:t>
    </dgm:pt>
    <dgm:pt modelId="{B09BACD1-0868-48A3-897E-ECC3853D398D}" type="parTrans" cxnId="{C5DF69E2-6F46-426C-9650-E779496D0E26}">
      <dgm:prSet/>
      <dgm:spPr/>
      <dgm:t>
        <a:bodyPr/>
        <a:lstStyle/>
        <a:p>
          <a:endParaRPr lang="en-US"/>
        </a:p>
      </dgm:t>
    </dgm:pt>
    <dgm:pt modelId="{974C7C5C-71C2-449A-A236-39306BF4E021}">
      <dgm:prSet phldrT="[Text]"/>
      <dgm:spPr/>
      <dgm:t>
        <a:bodyPr/>
        <a:lstStyle/>
        <a:p>
          <a:r>
            <a:rPr lang="en-US" dirty="0" smtClean="0"/>
            <a:t>Speak with </a:t>
          </a:r>
          <a:r>
            <a:rPr lang="en-US" dirty="0"/>
            <a:t>the </a:t>
          </a:r>
          <a:r>
            <a:rPr lang="en-US" dirty="0" smtClean="0"/>
            <a:t>dealer to determine the goals of the website</a:t>
          </a:r>
          <a:endParaRPr lang="en-US" dirty="0"/>
        </a:p>
      </dgm:t>
    </dgm:pt>
    <dgm:pt modelId="{33D6B169-BD8F-4A50-88AF-0B0C81C67F9D}" type="parTrans" cxnId="{439F2846-C867-4BC7-BAA5-5830D6CD8982}">
      <dgm:prSet/>
      <dgm:spPr/>
    </dgm:pt>
    <dgm:pt modelId="{45CEC0EA-0BB8-48CD-9405-78E7EB2AEB73}" type="sibTrans" cxnId="{439F2846-C867-4BC7-BAA5-5830D6CD8982}">
      <dgm:prSet/>
      <dgm:spPr/>
    </dgm:pt>
    <dgm:pt modelId="{F20AED29-5991-47F8-8B38-E59474D7CB27}">
      <dgm:prSet phldrT="[Text]"/>
      <dgm:spPr/>
      <dgm:t>
        <a:bodyPr/>
        <a:lstStyle/>
        <a:p>
          <a:r>
            <a:rPr lang="en-US" dirty="0" smtClean="0"/>
            <a:t>Activate the site and manually enter the correct EvenTrac task</a:t>
          </a:r>
          <a:endParaRPr lang="en-US" dirty="0"/>
        </a:p>
      </dgm:t>
    </dgm:pt>
    <dgm:pt modelId="{3AB413B9-9D43-4F48-90D1-E90FFF5A464B}" type="parTrans" cxnId="{429690F6-F47F-4AED-8E89-884FF95792BB}">
      <dgm:prSet/>
      <dgm:spPr/>
    </dgm:pt>
    <dgm:pt modelId="{60186D4A-C192-47C4-966C-6632CD87D0D2}" type="sibTrans" cxnId="{429690F6-F47F-4AED-8E89-884FF95792BB}">
      <dgm:prSet/>
      <dgm:spPr/>
    </dgm:pt>
    <dgm:pt modelId="{907CA9DA-E49A-4F27-A97A-C3B85E898D8C}">
      <dgm:prSet phldrT="[Text]"/>
      <dgm:spPr/>
      <dgm:t>
        <a:bodyPr/>
        <a:lstStyle/>
        <a:p>
          <a:r>
            <a:rPr lang="en-US" dirty="0" smtClean="0"/>
            <a:t>Creates </a:t>
          </a:r>
          <a:r>
            <a:rPr lang="en-US" dirty="0"/>
            <a:t>PSD of site </a:t>
          </a:r>
          <a:r>
            <a:rPr lang="en-US" dirty="0" smtClean="0"/>
            <a:t>(stored in </a:t>
          </a:r>
          <a:r>
            <a:rPr lang="en-US" dirty="0"/>
            <a:t>SVN)</a:t>
          </a:r>
        </a:p>
      </dgm:t>
    </dgm:pt>
    <dgm:pt modelId="{09681DC4-9C37-477F-88B7-68F80849F6A0}" type="parTrans" cxnId="{0FBF0E79-861E-4C31-B434-4EACFFCB8FFD}">
      <dgm:prSet/>
      <dgm:spPr/>
    </dgm:pt>
    <dgm:pt modelId="{F8F03609-ADA6-4932-9724-4DC11A883D41}" type="sibTrans" cxnId="{0FBF0E79-861E-4C31-B434-4EACFFCB8FFD}">
      <dgm:prSet/>
      <dgm:spPr/>
    </dgm:pt>
    <dgm:pt modelId="{1B567363-F93E-4EB3-9B83-3E19B21E31F1}">
      <dgm:prSet phldrT="[Text]"/>
      <dgm:spPr/>
      <dgm:t>
        <a:bodyPr/>
        <a:lstStyle/>
        <a:p>
          <a:r>
            <a:rPr lang="en-US" dirty="0" smtClean="0"/>
            <a:t>Proof the design survey</a:t>
          </a:r>
          <a:endParaRPr lang="en-US" dirty="0"/>
        </a:p>
      </dgm:t>
    </dgm:pt>
    <dgm:pt modelId="{4B305590-66A1-4F07-8AB0-847C43C606E7}" type="parTrans" cxnId="{0430D3E8-BEF0-4C0E-9A2C-572F3F6C3EED}">
      <dgm:prSet/>
      <dgm:spPr/>
    </dgm:pt>
    <dgm:pt modelId="{DE15183F-AE6F-409D-9DD3-29B9F639ECE8}" type="sibTrans" cxnId="{0430D3E8-BEF0-4C0E-9A2C-572F3F6C3EED}">
      <dgm:prSet/>
      <dgm:spPr/>
    </dgm:pt>
    <dgm:pt modelId="{9111D270-3308-4899-A349-76E5FA3017C9}">
      <dgm:prSet phldrT="[Text]"/>
      <dgm:spPr/>
      <dgm:t>
        <a:bodyPr/>
        <a:lstStyle/>
        <a:p>
          <a:r>
            <a:rPr lang="en-US" dirty="0"/>
            <a:t>Add </a:t>
          </a:r>
          <a:r>
            <a:rPr lang="en-US" dirty="0" err="1" smtClean="0"/>
            <a:t>JPGs</a:t>
          </a:r>
          <a:r>
            <a:rPr lang="en-US" dirty="0" smtClean="0"/>
            <a:t> </a:t>
          </a:r>
          <a:r>
            <a:rPr lang="en-US" dirty="0"/>
            <a:t>of site design into </a:t>
          </a:r>
          <a:r>
            <a:rPr lang="en-US" dirty="0" smtClean="0"/>
            <a:t>the NF</a:t>
          </a:r>
          <a:endParaRPr lang="en-US" dirty="0"/>
        </a:p>
      </dgm:t>
    </dgm:pt>
    <dgm:pt modelId="{EBA4BE17-F46D-45CC-B06A-996AE8D755F1}" type="parTrans" cxnId="{10FD09A7-7793-455E-B22E-1EDF20859C26}">
      <dgm:prSet/>
      <dgm:spPr/>
    </dgm:pt>
    <dgm:pt modelId="{19C395E7-DE40-45F6-85B3-5AEC8AC3E40F}" type="sibTrans" cxnId="{10FD09A7-7793-455E-B22E-1EDF20859C26}">
      <dgm:prSet/>
      <dgm:spPr/>
    </dgm:pt>
    <dgm:pt modelId="{692E49C6-5C86-44EA-B089-3A5795D3ADA1}">
      <dgm:prSet phldrT="[Text]"/>
      <dgm:spPr/>
      <dgm:t>
        <a:bodyPr/>
        <a:lstStyle/>
        <a:p>
          <a:r>
            <a:rPr lang="en-US" dirty="0"/>
            <a:t>Design </a:t>
          </a:r>
          <a:r>
            <a:rPr lang="en-US" dirty="0" smtClean="0"/>
            <a:t>is reviewed by Design </a:t>
          </a:r>
          <a:r>
            <a:rPr lang="en-US" dirty="0"/>
            <a:t>Quality </a:t>
          </a:r>
          <a:r>
            <a:rPr lang="en-US" dirty="0" smtClean="0"/>
            <a:t>Control</a:t>
          </a:r>
          <a:endParaRPr lang="en-US" dirty="0"/>
        </a:p>
      </dgm:t>
    </dgm:pt>
    <dgm:pt modelId="{7EF0CCEA-33CC-41E0-883A-6ADD06D3F1F7}" type="parTrans" cxnId="{24D62624-39E4-463C-A236-6D70B8550697}">
      <dgm:prSet/>
      <dgm:spPr/>
    </dgm:pt>
    <dgm:pt modelId="{74FD5E72-4C45-4408-8236-DF5E090E6F09}" type="sibTrans" cxnId="{24D62624-39E4-463C-A236-6D70B8550697}">
      <dgm:prSet/>
      <dgm:spPr/>
    </dgm:pt>
    <dgm:pt modelId="{2ED1D9F9-83AD-4A67-B8BF-4E279B303610}" type="pres">
      <dgm:prSet presAssocID="{57C701B0-1074-4749-B8DC-ECCC0D82D108}" presName="linearFlow" presStyleCnt="0">
        <dgm:presLayoutVars>
          <dgm:dir/>
          <dgm:animLvl val="lvl"/>
          <dgm:resizeHandles val="exact"/>
        </dgm:presLayoutVars>
      </dgm:prSet>
      <dgm:spPr/>
    </dgm:pt>
    <dgm:pt modelId="{EF8D302E-2533-4F37-A0A0-9DC77867752E}" type="pres">
      <dgm:prSet presAssocID="{12EDE07E-F661-4509-8731-840ADC14D727}" presName="composite" presStyleCnt="0"/>
      <dgm:spPr/>
    </dgm:pt>
    <dgm:pt modelId="{FD836274-4942-43B3-87F6-0C12B4E91CCD}" type="pres">
      <dgm:prSet presAssocID="{12EDE07E-F661-4509-8731-840ADC14D7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5F57C-AEB6-40A3-8C99-40424AF044B2}" type="pres">
      <dgm:prSet presAssocID="{12EDE07E-F661-4509-8731-840ADC14D7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81E03-9818-466A-AE15-2DC66FA8FFAD}" type="pres">
      <dgm:prSet presAssocID="{3DA8C7A1-4D9E-4440-8E53-428E31E5747F}" presName="sp" presStyleCnt="0"/>
      <dgm:spPr/>
    </dgm:pt>
    <dgm:pt modelId="{152862EE-9A28-4616-BBCE-5058D63CCD85}" type="pres">
      <dgm:prSet presAssocID="{B30631E9-0965-42E8-99E1-1C6A0FDAFEE7}" presName="composite" presStyleCnt="0"/>
      <dgm:spPr/>
    </dgm:pt>
    <dgm:pt modelId="{5976E00A-5E5F-439C-9465-C0E0A8DC5136}" type="pres">
      <dgm:prSet presAssocID="{B30631E9-0965-42E8-99E1-1C6A0FDAFEE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84A33-7BCE-4223-917C-377D47DAB29F}" type="pres">
      <dgm:prSet presAssocID="{B30631E9-0965-42E8-99E1-1C6A0FDAFEE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83949-A72D-4087-92D2-F92A0A8C6F96}" type="pres">
      <dgm:prSet presAssocID="{D13603F7-6380-4A41-BB7D-B4ABDA04DF41}" presName="sp" presStyleCnt="0"/>
      <dgm:spPr/>
    </dgm:pt>
    <dgm:pt modelId="{B415EFCF-2FC0-438D-9BEA-C022B8A46354}" type="pres">
      <dgm:prSet presAssocID="{2BB34525-C2C3-4D13-A175-D2D609E28E1D}" presName="composite" presStyleCnt="0"/>
      <dgm:spPr/>
    </dgm:pt>
    <dgm:pt modelId="{7F80223B-3824-4FCC-8FD3-29909FFDA34F}" type="pres">
      <dgm:prSet presAssocID="{2BB34525-C2C3-4D13-A175-D2D609E28E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BE960D-CD57-4329-BB38-02E9C4CB2BF5}" type="pres">
      <dgm:prSet presAssocID="{2BB34525-C2C3-4D13-A175-D2D609E28E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FF2C4E-1C91-4CC6-92C2-BA97D8A9DBC4}" type="pres">
      <dgm:prSet presAssocID="{AB673427-DF50-4346-BD24-4F5F70DD1949}" presName="sp" presStyleCnt="0"/>
      <dgm:spPr/>
    </dgm:pt>
    <dgm:pt modelId="{75F6E36E-3613-4B12-9869-90FFB9160111}" type="pres">
      <dgm:prSet presAssocID="{372273C9-6188-4BA4-BA08-5160FA60B192}" presName="composite" presStyleCnt="0"/>
      <dgm:spPr/>
    </dgm:pt>
    <dgm:pt modelId="{7D750F95-4F9E-4D70-8BD8-65B7E99CDC39}" type="pres">
      <dgm:prSet presAssocID="{372273C9-6188-4BA4-BA08-5160FA60B19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186FBB-192B-4E34-8B5E-2B4EF45B6743}" type="pres">
      <dgm:prSet presAssocID="{372273C9-6188-4BA4-BA08-5160FA60B19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46D929-F845-491C-B18D-5CD237DF1D32}" type="presOf" srcId="{12EDE07E-F661-4509-8731-840ADC14D727}" destId="{FD836274-4942-43B3-87F6-0C12B4E91CCD}" srcOrd="0" destOrd="0" presId="urn:microsoft.com/office/officeart/2005/8/layout/chevron2"/>
    <dgm:cxn modelId="{300234E8-CAF8-48CC-8B97-C3574D347B54}" type="presOf" srcId="{2BB34525-C2C3-4D13-A175-D2D609E28E1D}" destId="{7F80223B-3824-4FCC-8FD3-29909FFDA34F}" srcOrd="0" destOrd="0" presId="urn:microsoft.com/office/officeart/2005/8/layout/chevron2"/>
    <dgm:cxn modelId="{932FDBF2-A5FC-4017-B851-03D98F6645D9}" type="presOf" srcId="{1B567363-F93E-4EB3-9B83-3E19B21E31F1}" destId="{D1BE960D-CD57-4329-BB38-02E9C4CB2BF5}" srcOrd="0" destOrd="1" presId="urn:microsoft.com/office/officeart/2005/8/layout/chevron2"/>
    <dgm:cxn modelId="{4F693A49-A1F1-4AEC-9F4A-F0F678284CC1}" type="presOf" srcId="{692E49C6-5C86-44EA-B089-3A5795D3ADA1}" destId="{AC186FBB-192B-4E34-8B5E-2B4EF45B6743}" srcOrd="0" destOrd="2" presId="urn:microsoft.com/office/officeart/2005/8/layout/chevron2"/>
    <dgm:cxn modelId="{631205F6-8AAE-4DE4-BA8B-EBB3A41BFA85}" type="presOf" srcId="{57C701B0-1074-4749-B8DC-ECCC0D82D108}" destId="{2ED1D9F9-83AD-4A67-B8BF-4E279B303610}" srcOrd="0" destOrd="0" presId="urn:microsoft.com/office/officeart/2005/8/layout/chevron2"/>
    <dgm:cxn modelId="{C5DF69E2-6F46-426C-9650-E779496D0E26}" srcId="{57C701B0-1074-4749-B8DC-ECCC0D82D108}" destId="{B30631E9-0965-42E8-99E1-1C6A0FDAFEE7}" srcOrd="1" destOrd="0" parTransId="{B09BACD1-0868-48A3-897E-ECC3853D398D}" sibTransId="{D13603F7-6380-4A41-BB7D-B4ABDA04DF41}"/>
    <dgm:cxn modelId="{8DB95CAD-C8D4-49DA-980E-6C4D522A5836}" srcId="{57C701B0-1074-4749-B8DC-ECCC0D82D108}" destId="{2BB34525-C2C3-4D13-A175-D2D609E28E1D}" srcOrd="2" destOrd="0" parTransId="{1599C925-3C1B-46B1-95D0-A1AA75FA7619}" sibTransId="{AB673427-DF50-4346-BD24-4F5F70DD1949}"/>
    <dgm:cxn modelId="{9348549A-6197-4DA4-90EE-4C952CC5ED21}" type="presOf" srcId="{9111D270-3308-4899-A349-76E5FA3017C9}" destId="{AC186FBB-192B-4E34-8B5E-2B4EF45B6743}" srcOrd="0" destOrd="1" presId="urn:microsoft.com/office/officeart/2005/8/layout/chevron2"/>
    <dgm:cxn modelId="{82BBF890-8A97-4AF2-8216-75D4BA1DB0DC}" type="presOf" srcId="{E43305B1-B611-409F-8859-EE826775A7E0}" destId="{B555F57C-AEB6-40A3-8C99-40424AF044B2}" srcOrd="0" destOrd="0" presId="urn:microsoft.com/office/officeart/2005/8/layout/chevron2"/>
    <dgm:cxn modelId="{0430D3E8-BEF0-4C0E-9A2C-572F3F6C3EED}" srcId="{2BB34525-C2C3-4D13-A175-D2D609E28E1D}" destId="{1B567363-F93E-4EB3-9B83-3E19B21E31F1}" srcOrd="1" destOrd="0" parTransId="{4B305590-66A1-4F07-8AB0-847C43C606E7}" sibTransId="{DE15183F-AE6F-409D-9DD3-29B9F639ECE8}"/>
    <dgm:cxn modelId="{852BE97E-2B55-41CE-90D2-6D84FCFEFA71}" srcId="{57C701B0-1074-4749-B8DC-ECCC0D82D108}" destId="{372273C9-6188-4BA4-BA08-5160FA60B192}" srcOrd="3" destOrd="0" parTransId="{038DFE38-3C39-4C87-9A13-ED8097A74E81}" sibTransId="{C1B708E3-73EC-4457-8BAD-1FA71007A2DC}"/>
    <dgm:cxn modelId="{C7668809-437D-4F33-94C7-D1F77D9BA3B8}" type="presOf" srcId="{B30631E9-0965-42E8-99E1-1C6A0FDAFEE7}" destId="{5976E00A-5E5F-439C-9465-C0E0A8DC5136}" srcOrd="0" destOrd="0" presId="urn:microsoft.com/office/officeart/2005/8/layout/chevron2"/>
    <dgm:cxn modelId="{826A6BD2-2896-487B-8492-6FAD3753A079}" srcId="{12EDE07E-F661-4509-8731-840ADC14D727}" destId="{E43305B1-B611-409F-8859-EE826775A7E0}" srcOrd="0" destOrd="0" parTransId="{5AB17FDA-C0FE-433C-BC9D-458227951279}" sibTransId="{5DB5DF76-18B5-4A46-B5EA-7CE47EDB1510}"/>
    <dgm:cxn modelId="{CD7A2D73-66ED-4801-9700-8C80CEB4E20E}" srcId="{57C701B0-1074-4749-B8DC-ECCC0D82D108}" destId="{12EDE07E-F661-4509-8731-840ADC14D727}" srcOrd="0" destOrd="0" parTransId="{E861D6E7-FDC5-4544-8FEE-E749A4E8EA2B}" sibTransId="{3DA8C7A1-4D9E-4440-8E53-428E31E5747F}"/>
    <dgm:cxn modelId="{0FBF0E79-861E-4C31-B434-4EACFFCB8FFD}" srcId="{372273C9-6188-4BA4-BA08-5160FA60B192}" destId="{907CA9DA-E49A-4F27-A97A-C3B85E898D8C}" srcOrd="0" destOrd="0" parTransId="{09681DC4-9C37-477F-88B7-68F80849F6A0}" sibTransId="{F8F03609-ADA6-4932-9724-4DC11A883D41}"/>
    <dgm:cxn modelId="{DC3C3FDC-798A-47EB-B8E1-C1E0CB6E93BA}" srcId="{12EDE07E-F661-4509-8731-840ADC14D727}" destId="{CFA1E68C-E644-4920-97C2-48590DAA71B3}" srcOrd="1" destOrd="0" parTransId="{23E3BEA9-439B-4AC6-AEF8-752B7CD21EB5}" sibTransId="{50BA99D5-FF30-472C-95D7-02CA3F467E02}"/>
    <dgm:cxn modelId="{10FD09A7-7793-455E-B22E-1EDF20859C26}" srcId="{372273C9-6188-4BA4-BA08-5160FA60B192}" destId="{9111D270-3308-4899-A349-76E5FA3017C9}" srcOrd="1" destOrd="0" parTransId="{EBA4BE17-F46D-45CC-B06A-996AE8D755F1}" sibTransId="{19C395E7-DE40-45F6-85B3-5AEC8AC3E40F}"/>
    <dgm:cxn modelId="{C949C661-4ABC-44CB-9A3C-6AE62627FDC4}" type="presOf" srcId="{F20AED29-5991-47F8-8B38-E59474D7CB27}" destId="{D1BE960D-CD57-4329-BB38-02E9C4CB2BF5}" srcOrd="0" destOrd="0" presId="urn:microsoft.com/office/officeart/2005/8/layout/chevron2"/>
    <dgm:cxn modelId="{439F2846-C867-4BC7-BAA5-5830D6CD8982}" srcId="{B30631E9-0965-42E8-99E1-1C6A0FDAFEE7}" destId="{974C7C5C-71C2-449A-A236-39306BF4E021}" srcOrd="0" destOrd="0" parTransId="{33D6B169-BD8F-4A50-88AF-0B0C81C67F9D}" sibTransId="{45CEC0EA-0BB8-48CD-9405-78E7EB2AEB73}"/>
    <dgm:cxn modelId="{D676792B-B762-4605-9B63-FE60F53660BD}" type="presOf" srcId="{907CA9DA-E49A-4F27-A97A-C3B85E898D8C}" destId="{AC186FBB-192B-4E34-8B5E-2B4EF45B6743}" srcOrd="0" destOrd="0" presId="urn:microsoft.com/office/officeart/2005/8/layout/chevron2"/>
    <dgm:cxn modelId="{7A30DA46-F2E7-4056-B626-094C7073117C}" type="presOf" srcId="{974C7C5C-71C2-449A-A236-39306BF4E021}" destId="{EEE84A33-7BCE-4223-917C-377D47DAB29F}" srcOrd="0" destOrd="0" presId="urn:microsoft.com/office/officeart/2005/8/layout/chevron2"/>
    <dgm:cxn modelId="{79737861-C756-4EDE-A2B5-9C0A53B717BF}" type="presOf" srcId="{5468FCE6-E74E-444A-94B8-A3CFC24108A5}" destId="{EEE84A33-7BCE-4223-917C-377D47DAB29F}" srcOrd="0" destOrd="1" presId="urn:microsoft.com/office/officeart/2005/8/layout/chevron2"/>
    <dgm:cxn modelId="{C5235968-FD01-4281-AEFA-0F0EFBD3AB10}" srcId="{B30631E9-0965-42E8-99E1-1C6A0FDAFEE7}" destId="{5468FCE6-E74E-444A-94B8-A3CFC24108A5}" srcOrd="1" destOrd="0" parTransId="{EBD559F3-8E19-4A5D-97C7-64758BC561A4}" sibTransId="{77E4F919-62E5-4BEF-8985-94AD43BC4787}"/>
    <dgm:cxn modelId="{193D92F8-E7AC-47ED-805B-F090F148CBB8}" type="presOf" srcId="{CFA1E68C-E644-4920-97C2-48590DAA71B3}" destId="{B555F57C-AEB6-40A3-8C99-40424AF044B2}" srcOrd="0" destOrd="1" presId="urn:microsoft.com/office/officeart/2005/8/layout/chevron2"/>
    <dgm:cxn modelId="{429690F6-F47F-4AED-8E89-884FF95792BB}" srcId="{2BB34525-C2C3-4D13-A175-D2D609E28E1D}" destId="{F20AED29-5991-47F8-8B38-E59474D7CB27}" srcOrd="0" destOrd="0" parTransId="{3AB413B9-9D43-4F48-90D1-E90FFF5A464B}" sibTransId="{60186D4A-C192-47C4-966C-6632CD87D0D2}"/>
    <dgm:cxn modelId="{24D62624-39E4-463C-A236-6D70B8550697}" srcId="{372273C9-6188-4BA4-BA08-5160FA60B192}" destId="{692E49C6-5C86-44EA-B089-3A5795D3ADA1}" srcOrd="2" destOrd="0" parTransId="{7EF0CCEA-33CC-41E0-883A-6ADD06D3F1F7}" sibTransId="{74FD5E72-4C45-4408-8236-DF5E090E6F09}"/>
    <dgm:cxn modelId="{76852D7A-03CF-4115-9F60-2B066D78D6A8}" type="presOf" srcId="{372273C9-6188-4BA4-BA08-5160FA60B192}" destId="{7D750F95-4F9E-4D70-8BD8-65B7E99CDC39}" srcOrd="0" destOrd="0" presId="urn:microsoft.com/office/officeart/2005/8/layout/chevron2"/>
    <dgm:cxn modelId="{23449E82-E4C6-4D76-8006-CFE275731E8D}" type="presParOf" srcId="{2ED1D9F9-83AD-4A67-B8BF-4E279B303610}" destId="{EF8D302E-2533-4F37-A0A0-9DC77867752E}" srcOrd="0" destOrd="0" presId="urn:microsoft.com/office/officeart/2005/8/layout/chevron2"/>
    <dgm:cxn modelId="{68BD0B5E-68AA-4C81-8F50-3455C09FAA87}" type="presParOf" srcId="{EF8D302E-2533-4F37-A0A0-9DC77867752E}" destId="{FD836274-4942-43B3-87F6-0C12B4E91CCD}" srcOrd="0" destOrd="0" presId="urn:microsoft.com/office/officeart/2005/8/layout/chevron2"/>
    <dgm:cxn modelId="{E01EDA13-156F-4C36-94DB-288751E1C698}" type="presParOf" srcId="{EF8D302E-2533-4F37-A0A0-9DC77867752E}" destId="{B555F57C-AEB6-40A3-8C99-40424AF044B2}" srcOrd="1" destOrd="0" presId="urn:microsoft.com/office/officeart/2005/8/layout/chevron2"/>
    <dgm:cxn modelId="{1EFE3877-C9F8-408C-9460-9C9F90662C44}" type="presParOf" srcId="{2ED1D9F9-83AD-4A67-B8BF-4E279B303610}" destId="{BA881E03-9818-466A-AE15-2DC66FA8FFAD}" srcOrd="1" destOrd="0" presId="urn:microsoft.com/office/officeart/2005/8/layout/chevron2"/>
    <dgm:cxn modelId="{35B813B3-AA69-41F6-B7E3-9FFC6E2227F6}" type="presParOf" srcId="{2ED1D9F9-83AD-4A67-B8BF-4E279B303610}" destId="{152862EE-9A28-4616-BBCE-5058D63CCD85}" srcOrd="2" destOrd="0" presId="urn:microsoft.com/office/officeart/2005/8/layout/chevron2"/>
    <dgm:cxn modelId="{E22BE737-8EF0-4B35-B097-7FE68BCC31F5}" type="presParOf" srcId="{152862EE-9A28-4616-BBCE-5058D63CCD85}" destId="{5976E00A-5E5F-439C-9465-C0E0A8DC5136}" srcOrd="0" destOrd="0" presId="urn:microsoft.com/office/officeart/2005/8/layout/chevron2"/>
    <dgm:cxn modelId="{3FC4EA9A-DB93-46AC-92AA-F7D47F076AE5}" type="presParOf" srcId="{152862EE-9A28-4616-BBCE-5058D63CCD85}" destId="{EEE84A33-7BCE-4223-917C-377D47DAB29F}" srcOrd="1" destOrd="0" presId="urn:microsoft.com/office/officeart/2005/8/layout/chevron2"/>
    <dgm:cxn modelId="{6CA5796A-08BD-4753-9CD1-EAD3B0583016}" type="presParOf" srcId="{2ED1D9F9-83AD-4A67-B8BF-4E279B303610}" destId="{A3F83949-A72D-4087-92D2-F92A0A8C6F96}" srcOrd="3" destOrd="0" presId="urn:microsoft.com/office/officeart/2005/8/layout/chevron2"/>
    <dgm:cxn modelId="{0EF79EB9-4C14-4949-BE8A-8707652D587A}" type="presParOf" srcId="{2ED1D9F9-83AD-4A67-B8BF-4E279B303610}" destId="{B415EFCF-2FC0-438D-9BEA-C022B8A46354}" srcOrd="4" destOrd="0" presId="urn:microsoft.com/office/officeart/2005/8/layout/chevron2"/>
    <dgm:cxn modelId="{AF204E47-FE59-4134-9467-EBE3BC6A7736}" type="presParOf" srcId="{B415EFCF-2FC0-438D-9BEA-C022B8A46354}" destId="{7F80223B-3824-4FCC-8FD3-29909FFDA34F}" srcOrd="0" destOrd="0" presId="urn:microsoft.com/office/officeart/2005/8/layout/chevron2"/>
    <dgm:cxn modelId="{E800693B-37B5-417C-BD96-A7920CB5A171}" type="presParOf" srcId="{B415EFCF-2FC0-438D-9BEA-C022B8A46354}" destId="{D1BE960D-CD57-4329-BB38-02E9C4CB2BF5}" srcOrd="1" destOrd="0" presId="urn:microsoft.com/office/officeart/2005/8/layout/chevron2"/>
    <dgm:cxn modelId="{68C84ECB-42EF-4CBD-8073-6A89D6A81323}" type="presParOf" srcId="{2ED1D9F9-83AD-4A67-B8BF-4E279B303610}" destId="{DEFF2C4E-1C91-4CC6-92C2-BA97D8A9DBC4}" srcOrd="5" destOrd="0" presId="urn:microsoft.com/office/officeart/2005/8/layout/chevron2"/>
    <dgm:cxn modelId="{8860B964-D87A-46EE-BCE4-BB7EE2860B4E}" type="presParOf" srcId="{2ED1D9F9-83AD-4A67-B8BF-4E279B303610}" destId="{75F6E36E-3613-4B12-9869-90FFB9160111}" srcOrd="6" destOrd="0" presId="urn:microsoft.com/office/officeart/2005/8/layout/chevron2"/>
    <dgm:cxn modelId="{2AAD44D2-6432-4E9D-9B01-4399DE81EC76}" type="presParOf" srcId="{75F6E36E-3613-4B12-9869-90FFB9160111}" destId="{7D750F95-4F9E-4D70-8BD8-65B7E99CDC39}" srcOrd="0" destOrd="0" presId="urn:microsoft.com/office/officeart/2005/8/layout/chevron2"/>
    <dgm:cxn modelId="{D5ABCB7A-751C-4C7B-B810-1EEE5F5CCDF6}" type="presParOf" srcId="{75F6E36E-3613-4B12-9869-90FFB9160111}" destId="{AC186FBB-192B-4E34-8B5E-2B4EF45B67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C701B0-1074-4749-B8DC-ECCC0D82D10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12EDE07E-F661-4509-8731-840ADC14D727}">
      <dgm:prSet phldrT="[Text]"/>
      <dgm:spPr/>
      <dgm:t>
        <a:bodyPr/>
        <a:lstStyle/>
        <a:p>
          <a:r>
            <a:rPr lang="en-US" dirty="0"/>
            <a:t>Build</a:t>
          </a:r>
        </a:p>
      </dgm:t>
    </dgm:pt>
    <dgm:pt modelId="{E861D6E7-FDC5-4544-8FEE-E749A4E8EA2B}" type="parTrans" cxnId="{CD7A2D73-66ED-4801-9700-8C80CEB4E20E}">
      <dgm:prSet/>
      <dgm:spPr/>
      <dgm:t>
        <a:bodyPr/>
        <a:lstStyle/>
        <a:p>
          <a:endParaRPr lang="en-US"/>
        </a:p>
      </dgm:t>
    </dgm:pt>
    <dgm:pt modelId="{3DA8C7A1-4D9E-4440-8E53-428E31E5747F}" type="sibTrans" cxnId="{CD7A2D73-66ED-4801-9700-8C80CEB4E20E}">
      <dgm:prSet/>
      <dgm:spPr/>
      <dgm:t>
        <a:bodyPr/>
        <a:lstStyle/>
        <a:p>
          <a:endParaRPr lang="en-US"/>
        </a:p>
      </dgm:t>
    </dgm:pt>
    <dgm:pt modelId="{2BB34525-C2C3-4D13-A175-D2D609E28E1D}">
      <dgm:prSet phldrT="[Text]"/>
      <dgm:spPr/>
      <dgm:t>
        <a:bodyPr/>
        <a:lstStyle/>
        <a:p>
          <a:r>
            <a:rPr lang="en-US" dirty="0"/>
            <a:t>IS</a:t>
          </a:r>
        </a:p>
      </dgm:t>
    </dgm:pt>
    <dgm:pt modelId="{1599C925-3C1B-46B1-95D0-A1AA75FA7619}" type="parTrans" cxnId="{8DB95CAD-C8D4-49DA-980E-6C4D522A5836}">
      <dgm:prSet/>
      <dgm:spPr/>
      <dgm:t>
        <a:bodyPr/>
        <a:lstStyle/>
        <a:p>
          <a:endParaRPr lang="en-US"/>
        </a:p>
      </dgm:t>
    </dgm:pt>
    <dgm:pt modelId="{AB673427-DF50-4346-BD24-4F5F70DD1949}" type="sibTrans" cxnId="{8DB95CAD-C8D4-49DA-980E-6C4D522A5836}">
      <dgm:prSet/>
      <dgm:spPr/>
      <dgm:t>
        <a:bodyPr/>
        <a:lstStyle/>
        <a:p>
          <a:endParaRPr lang="en-US"/>
        </a:p>
      </dgm:t>
    </dgm:pt>
    <dgm:pt modelId="{E43305B1-B611-409F-8859-EE826775A7E0}">
      <dgm:prSet phldrT="[Text]"/>
      <dgm:spPr/>
      <dgm:t>
        <a:bodyPr/>
        <a:lstStyle/>
        <a:p>
          <a:r>
            <a:rPr lang="en-US" dirty="0"/>
            <a:t>Read all necessary documents regarding </a:t>
          </a:r>
          <a:r>
            <a:rPr lang="en-US" dirty="0" smtClean="0"/>
            <a:t>the site design and build</a:t>
          </a:r>
          <a:endParaRPr lang="en-US" dirty="0"/>
        </a:p>
      </dgm:t>
    </dgm:pt>
    <dgm:pt modelId="{5AB17FDA-C0FE-433C-BC9D-458227951279}" type="parTrans" cxnId="{826A6BD2-2896-487B-8492-6FAD3753A079}">
      <dgm:prSet/>
      <dgm:spPr/>
      <dgm:t>
        <a:bodyPr/>
        <a:lstStyle/>
        <a:p>
          <a:endParaRPr lang="en-US"/>
        </a:p>
      </dgm:t>
    </dgm:pt>
    <dgm:pt modelId="{5DB5DF76-18B5-4A46-B5EA-7CE47EDB1510}" type="sibTrans" cxnId="{826A6BD2-2896-487B-8492-6FAD3753A079}">
      <dgm:prSet/>
      <dgm:spPr/>
      <dgm:t>
        <a:bodyPr/>
        <a:lstStyle/>
        <a:p>
          <a:endParaRPr lang="en-US"/>
        </a:p>
      </dgm:t>
    </dgm:pt>
    <dgm:pt modelId="{B30631E9-0965-42E8-99E1-1C6A0FDAFEE7}">
      <dgm:prSet phldrT="[Text]"/>
      <dgm:spPr/>
      <dgm:t>
        <a:bodyPr/>
        <a:lstStyle/>
        <a:p>
          <a:r>
            <a:rPr lang="en-US" dirty="0" smtClean="0"/>
            <a:t>OS</a:t>
          </a:r>
          <a:endParaRPr lang="en-US" dirty="0"/>
        </a:p>
      </dgm:t>
    </dgm:pt>
    <dgm:pt modelId="{D13603F7-6380-4A41-BB7D-B4ABDA04DF41}" type="sibTrans" cxnId="{C5DF69E2-6F46-426C-9650-E779496D0E26}">
      <dgm:prSet/>
      <dgm:spPr/>
      <dgm:t>
        <a:bodyPr/>
        <a:lstStyle/>
        <a:p>
          <a:endParaRPr lang="en-US"/>
        </a:p>
      </dgm:t>
    </dgm:pt>
    <dgm:pt modelId="{B09BACD1-0868-48A3-897E-ECC3853D398D}" type="parTrans" cxnId="{C5DF69E2-6F46-426C-9650-E779496D0E26}">
      <dgm:prSet/>
      <dgm:spPr/>
      <dgm:t>
        <a:bodyPr/>
        <a:lstStyle/>
        <a:p>
          <a:endParaRPr lang="en-US"/>
        </a:p>
      </dgm:t>
    </dgm:pt>
    <dgm:pt modelId="{F20AED29-5991-47F8-8B38-E59474D7CB27}">
      <dgm:prSet phldrT="[Text]"/>
      <dgm:spPr/>
      <dgm:t>
        <a:bodyPr/>
        <a:lstStyle/>
        <a:p>
          <a:r>
            <a:rPr lang="en-US" dirty="0" smtClean="0"/>
            <a:t>Present the </a:t>
          </a:r>
          <a:r>
            <a:rPr lang="en-US" dirty="0"/>
            <a:t>completed site to </a:t>
          </a:r>
          <a:r>
            <a:rPr lang="en-US" dirty="0" smtClean="0"/>
            <a:t>the dealer</a:t>
          </a:r>
          <a:endParaRPr lang="en-US" dirty="0"/>
        </a:p>
      </dgm:t>
    </dgm:pt>
    <dgm:pt modelId="{3AB413B9-9D43-4F48-90D1-E90FFF5A464B}" type="parTrans" cxnId="{429690F6-F47F-4AED-8E89-884FF95792BB}">
      <dgm:prSet/>
      <dgm:spPr/>
      <dgm:t>
        <a:bodyPr/>
        <a:lstStyle/>
        <a:p>
          <a:endParaRPr lang="en-US"/>
        </a:p>
      </dgm:t>
    </dgm:pt>
    <dgm:pt modelId="{60186D4A-C192-47C4-966C-6632CD87D0D2}" type="sibTrans" cxnId="{429690F6-F47F-4AED-8E89-884FF95792BB}">
      <dgm:prSet/>
      <dgm:spPr/>
      <dgm:t>
        <a:bodyPr/>
        <a:lstStyle/>
        <a:p>
          <a:endParaRPr lang="en-US"/>
        </a:p>
      </dgm:t>
    </dgm:pt>
    <dgm:pt modelId="{9B25702E-1BA6-4E4E-B8AB-D4F3FD91B420}">
      <dgm:prSet phldrT="[Text]"/>
      <dgm:spPr/>
      <dgm:t>
        <a:bodyPr/>
        <a:lstStyle/>
        <a:p>
          <a:r>
            <a:rPr lang="en-US" dirty="0"/>
            <a:t>Build out </a:t>
          </a:r>
          <a:r>
            <a:rPr lang="en-US" dirty="0" smtClean="0"/>
            <a:t>the responsive </a:t>
          </a:r>
          <a:r>
            <a:rPr lang="en-US" dirty="0"/>
            <a:t>site</a:t>
          </a:r>
        </a:p>
      </dgm:t>
    </dgm:pt>
    <dgm:pt modelId="{5413515F-7BA8-4048-9314-209757D832CB}" type="parTrans" cxnId="{4BF726B9-590C-4EF3-8826-28AF17D90122}">
      <dgm:prSet/>
      <dgm:spPr/>
      <dgm:t>
        <a:bodyPr/>
        <a:lstStyle/>
        <a:p>
          <a:endParaRPr lang="en-US"/>
        </a:p>
      </dgm:t>
    </dgm:pt>
    <dgm:pt modelId="{3B4DF413-DA97-42C8-8B38-8C431E76A3D7}" type="sibTrans" cxnId="{4BF726B9-590C-4EF3-8826-28AF17D90122}">
      <dgm:prSet/>
      <dgm:spPr/>
      <dgm:t>
        <a:bodyPr/>
        <a:lstStyle/>
        <a:p>
          <a:endParaRPr lang="en-US"/>
        </a:p>
      </dgm:t>
    </dgm:pt>
    <dgm:pt modelId="{35DAB131-ABA5-4BD2-BC7A-5F4194B7DE11}">
      <dgm:prSet phldrT="[Text]"/>
      <dgm:spPr/>
      <dgm:t>
        <a:bodyPr/>
        <a:lstStyle/>
        <a:p>
          <a:r>
            <a:rPr lang="en-US" dirty="0"/>
            <a:t>Send completion email to </a:t>
          </a:r>
          <a:r>
            <a:rPr lang="en-US" dirty="0" smtClean="0"/>
            <a:t>the requestor and other parties</a:t>
          </a:r>
          <a:endParaRPr lang="en-US" dirty="0"/>
        </a:p>
      </dgm:t>
    </dgm:pt>
    <dgm:pt modelId="{C451DCB9-93A2-4DC2-9063-436E052062A9}" type="parTrans" cxnId="{B5D7A8D2-5CDD-47A7-8AFD-9593CA660532}">
      <dgm:prSet/>
      <dgm:spPr/>
      <dgm:t>
        <a:bodyPr/>
        <a:lstStyle/>
        <a:p>
          <a:endParaRPr lang="en-US"/>
        </a:p>
      </dgm:t>
    </dgm:pt>
    <dgm:pt modelId="{8B952A56-66D9-4947-8A93-4E5DAE52472D}" type="sibTrans" cxnId="{B5D7A8D2-5CDD-47A7-8AFD-9593CA660532}">
      <dgm:prSet/>
      <dgm:spPr/>
      <dgm:t>
        <a:bodyPr/>
        <a:lstStyle/>
        <a:p>
          <a:endParaRPr lang="en-US"/>
        </a:p>
      </dgm:t>
    </dgm:pt>
    <dgm:pt modelId="{152B2BE8-DF00-40A0-9C72-76331541680C}">
      <dgm:prSet phldrT="[Text]"/>
      <dgm:spPr/>
      <dgm:t>
        <a:bodyPr/>
        <a:lstStyle/>
        <a:p>
          <a:r>
            <a:rPr lang="en-US" dirty="0"/>
            <a:t>Build out </a:t>
          </a:r>
          <a:r>
            <a:rPr lang="en-US" dirty="0" smtClean="0"/>
            <a:t>the ecommerce </a:t>
          </a:r>
          <a:r>
            <a:rPr lang="en-US" dirty="0"/>
            <a:t>(</a:t>
          </a:r>
          <a:r>
            <a:rPr lang="en-US" dirty="0" err="1" smtClean="0"/>
            <a:t>ShopDot</a:t>
          </a:r>
          <a:r>
            <a:rPr lang="en-US" dirty="0"/>
            <a:t>) site if required</a:t>
          </a:r>
        </a:p>
      </dgm:t>
    </dgm:pt>
    <dgm:pt modelId="{83C895D7-18AD-4495-9549-F4CEACEF2DE1}" type="parTrans" cxnId="{6F779652-FACF-428D-8AAC-48CC244C57A7}">
      <dgm:prSet/>
      <dgm:spPr/>
      <dgm:t>
        <a:bodyPr/>
        <a:lstStyle/>
        <a:p>
          <a:endParaRPr lang="en-US"/>
        </a:p>
      </dgm:t>
    </dgm:pt>
    <dgm:pt modelId="{B045C444-C07E-4796-B4D0-18AC9BFA9472}" type="sibTrans" cxnId="{6F779652-FACF-428D-8AAC-48CC244C57A7}">
      <dgm:prSet/>
      <dgm:spPr/>
      <dgm:t>
        <a:bodyPr/>
        <a:lstStyle/>
        <a:p>
          <a:endParaRPr lang="en-US"/>
        </a:p>
      </dgm:t>
    </dgm:pt>
    <dgm:pt modelId="{BB2600A9-7700-45D8-8E82-AF8F1C9C77E8}">
      <dgm:prSet phldrT="[Text]"/>
      <dgm:spPr/>
      <dgm:t>
        <a:bodyPr/>
        <a:lstStyle/>
        <a:p>
          <a:r>
            <a:rPr lang="en-US" dirty="0"/>
            <a:t>Look over any migrated </a:t>
          </a:r>
          <a:r>
            <a:rPr lang="en-US" dirty="0" smtClean="0"/>
            <a:t>content and adjust if necessary</a:t>
          </a:r>
          <a:endParaRPr lang="en-US" dirty="0"/>
        </a:p>
      </dgm:t>
    </dgm:pt>
    <dgm:pt modelId="{DEB1FC8F-F694-49E3-A5E6-F7356534BC00}" type="parTrans" cxnId="{AD262FA7-8CBC-44B7-BBA6-AFF55BAB1401}">
      <dgm:prSet/>
      <dgm:spPr/>
      <dgm:t>
        <a:bodyPr/>
        <a:lstStyle/>
        <a:p>
          <a:endParaRPr lang="en-US"/>
        </a:p>
      </dgm:t>
    </dgm:pt>
    <dgm:pt modelId="{F1C98C7F-2429-4887-AD92-51C2B2B58D8C}" type="sibTrans" cxnId="{AD262FA7-8CBC-44B7-BBA6-AFF55BAB1401}">
      <dgm:prSet/>
      <dgm:spPr/>
      <dgm:t>
        <a:bodyPr/>
        <a:lstStyle/>
        <a:p>
          <a:endParaRPr lang="en-US"/>
        </a:p>
      </dgm:t>
    </dgm:pt>
    <dgm:pt modelId="{974C7C5C-71C2-449A-A236-39306BF4E021}">
      <dgm:prSet phldrT="[Text]"/>
      <dgm:spPr/>
      <dgm:t>
        <a:bodyPr/>
        <a:lstStyle/>
        <a:p>
          <a:pPr>
            <a:buNone/>
          </a:pPr>
          <a:r>
            <a:rPr lang="en-US" dirty="0" smtClean="0"/>
            <a:t>Verify all requests listed on the design survey were completed</a:t>
          </a:r>
          <a:endParaRPr lang="en-US" dirty="0"/>
        </a:p>
      </dgm:t>
    </dgm:pt>
    <dgm:pt modelId="{45CEC0EA-0BB8-48CD-9405-78E7EB2AEB73}" type="sibTrans" cxnId="{439F2846-C867-4BC7-BAA5-5830D6CD8982}">
      <dgm:prSet/>
      <dgm:spPr/>
      <dgm:t>
        <a:bodyPr/>
        <a:lstStyle/>
        <a:p>
          <a:endParaRPr lang="en-US"/>
        </a:p>
      </dgm:t>
    </dgm:pt>
    <dgm:pt modelId="{33D6B169-BD8F-4A50-88AF-0B0C81C67F9D}" type="parTrans" cxnId="{439F2846-C867-4BC7-BAA5-5830D6CD8982}">
      <dgm:prSet/>
      <dgm:spPr/>
      <dgm:t>
        <a:bodyPr/>
        <a:lstStyle/>
        <a:p>
          <a:endParaRPr lang="en-US"/>
        </a:p>
      </dgm:t>
    </dgm:pt>
    <dgm:pt modelId="{B8EAD066-01CF-4CE3-9D28-6976EF3D5141}">
      <dgm:prSet phldrT="[Text]"/>
      <dgm:spPr/>
      <dgm:t>
        <a:bodyPr/>
        <a:lstStyle/>
        <a:p>
          <a:pPr>
            <a:buNone/>
          </a:pPr>
          <a:r>
            <a:rPr lang="en-US" dirty="0" smtClean="0"/>
            <a:t>Fix spelling, grammatical, and HTML errors, as well as broken links</a:t>
          </a:r>
          <a:endParaRPr lang="en-US" dirty="0"/>
        </a:p>
      </dgm:t>
    </dgm:pt>
    <dgm:pt modelId="{A4BEFF98-35D4-4D81-B973-ABA38B06D459}" type="parTrans" cxnId="{AA6FF545-77E4-48E6-B4BB-4D56E5D16921}">
      <dgm:prSet/>
      <dgm:spPr/>
    </dgm:pt>
    <dgm:pt modelId="{40785632-BEA2-4E8C-BB16-63FA5064A5F1}" type="sibTrans" cxnId="{AA6FF545-77E4-48E6-B4BB-4D56E5D16921}">
      <dgm:prSet/>
      <dgm:spPr/>
    </dgm:pt>
    <dgm:pt modelId="{7BFEA611-2C7A-4DD9-8262-4D6F0CF63713}">
      <dgm:prSet phldrT="[Text]"/>
      <dgm:spPr/>
      <dgm:t>
        <a:bodyPr/>
        <a:lstStyle/>
        <a:p>
          <a:pPr>
            <a:buNone/>
          </a:pPr>
          <a:r>
            <a:rPr lang="en-US" dirty="0" smtClean="0"/>
            <a:t>Test website functionality and communicate necessary changes to the respective team members</a:t>
          </a:r>
          <a:endParaRPr lang="en-US" dirty="0"/>
        </a:p>
      </dgm:t>
    </dgm:pt>
    <dgm:pt modelId="{70A3955B-02F7-46AD-A99B-D4075990736C}" type="parTrans" cxnId="{293639D5-29AD-4B87-B2FD-5A14F6EF2856}">
      <dgm:prSet/>
      <dgm:spPr/>
    </dgm:pt>
    <dgm:pt modelId="{7F4F2B8E-679F-46CA-B68B-1A7EF8C9AD60}" type="sibTrans" cxnId="{293639D5-29AD-4B87-B2FD-5A14F6EF2856}">
      <dgm:prSet/>
      <dgm:spPr/>
    </dgm:pt>
    <dgm:pt modelId="{2ED1D9F9-83AD-4A67-B8BF-4E279B303610}" type="pres">
      <dgm:prSet presAssocID="{57C701B0-1074-4749-B8DC-ECCC0D82D108}" presName="linearFlow" presStyleCnt="0">
        <dgm:presLayoutVars>
          <dgm:dir/>
          <dgm:animLvl val="lvl"/>
          <dgm:resizeHandles val="exact"/>
        </dgm:presLayoutVars>
      </dgm:prSet>
      <dgm:spPr/>
    </dgm:pt>
    <dgm:pt modelId="{EF8D302E-2533-4F37-A0A0-9DC77867752E}" type="pres">
      <dgm:prSet presAssocID="{12EDE07E-F661-4509-8731-840ADC14D727}" presName="composite" presStyleCnt="0"/>
      <dgm:spPr/>
    </dgm:pt>
    <dgm:pt modelId="{FD836274-4942-43B3-87F6-0C12B4E91CCD}" type="pres">
      <dgm:prSet presAssocID="{12EDE07E-F661-4509-8731-840ADC14D7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5F57C-AEB6-40A3-8C99-40424AF044B2}" type="pres">
      <dgm:prSet presAssocID="{12EDE07E-F661-4509-8731-840ADC14D7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81E03-9818-466A-AE15-2DC66FA8FFAD}" type="pres">
      <dgm:prSet presAssocID="{3DA8C7A1-4D9E-4440-8E53-428E31E5747F}" presName="sp" presStyleCnt="0"/>
      <dgm:spPr/>
    </dgm:pt>
    <dgm:pt modelId="{152862EE-9A28-4616-BBCE-5058D63CCD85}" type="pres">
      <dgm:prSet presAssocID="{B30631E9-0965-42E8-99E1-1C6A0FDAFEE7}" presName="composite" presStyleCnt="0"/>
      <dgm:spPr/>
    </dgm:pt>
    <dgm:pt modelId="{5976E00A-5E5F-439C-9465-C0E0A8DC5136}" type="pres">
      <dgm:prSet presAssocID="{B30631E9-0965-42E8-99E1-1C6A0FDAFE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84A33-7BCE-4223-917C-377D47DAB29F}" type="pres">
      <dgm:prSet presAssocID="{B30631E9-0965-42E8-99E1-1C6A0FDAFEE7}" presName="descendantText" presStyleLbl="alignAcc1" presStyleIdx="1" presStyleCnt="3" custLinFactNeighborX="2926" custLinFactNeighborY="-1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83949-A72D-4087-92D2-F92A0A8C6F96}" type="pres">
      <dgm:prSet presAssocID="{D13603F7-6380-4A41-BB7D-B4ABDA04DF41}" presName="sp" presStyleCnt="0"/>
      <dgm:spPr/>
    </dgm:pt>
    <dgm:pt modelId="{B415EFCF-2FC0-438D-9BEA-C022B8A46354}" type="pres">
      <dgm:prSet presAssocID="{2BB34525-C2C3-4D13-A175-D2D609E28E1D}" presName="composite" presStyleCnt="0"/>
      <dgm:spPr/>
    </dgm:pt>
    <dgm:pt modelId="{7F80223B-3824-4FCC-8FD3-29909FFDA34F}" type="pres">
      <dgm:prSet presAssocID="{2BB34525-C2C3-4D13-A175-D2D609E28E1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BE960D-CD57-4329-BB38-02E9C4CB2BF5}" type="pres">
      <dgm:prSet presAssocID="{2BB34525-C2C3-4D13-A175-D2D609E28E1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46D929-F845-491C-B18D-5CD237DF1D32}" type="presOf" srcId="{12EDE07E-F661-4509-8731-840ADC14D727}" destId="{FD836274-4942-43B3-87F6-0C12B4E91CCD}" srcOrd="0" destOrd="0" presId="urn:microsoft.com/office/officeart/2005/8/layout/chevron2"/>
    <dgm:cxn modelId="{300234E8-CAF8-48CC-8B97-C3574D347B54}" type="presOf" srcId="{2BB34525-C2C3-4D13-A175-D2D609E28E1D}" destId="{7F80223B-3824-4FCC-8FD3-29909FFDA34F}" srcOrd="0" destOrd="0" presId="urn:microsoft.com/office/officeart/2005/8/layout/chevron2"/>
    <dgm:cxn modelId="{C5DF69E2-6F46-426C-9650-E779496D0E26}" srcId="{57C701B0-1074-4749-B8DC-ECCC0D82D108}" destId="{B30631E9-0965-42E8-99E1-1C6A0FDAFEE7}" srcOrd="1" destOrd="0" parTransId="{B09BACD1-0868-48A3-897E-ECC3853D398D}" sibTransId="{D13603F7-6380-4A41-BB7D-B4ABDA04DF41}"/>
    <dgm:cxn modelId="{631205F6-8AAE-4DE4-BA8B-EBB3A41BFA85}" type="presOf" srcId="{57C701B0-1074-4749-B8DC-ECCC0D82D108}" destId="{2ED1D9F9-83AD-4A67-B8BF-4E279B303610}" srcOrd="0" destOrd="0" presId="urn:microsoft.com/office/officeart/2005/8/layout/chevron2"/>
    <dgm:cxn modelId="{8DB95CAD-C8D4-49DA-980E-6C4D522A5836}" srcId="{57C701B0-1074-4749-B8DC-ECCC0D82D108}" destId="{2BB34525-C2C3-4D13-A175-D2D609E28E1D}" srcOrd="2" destOrd="0" parTransId="{1599C925-3C1B-46B1-95D0-A1AA75FA7619}" sibTransId="{AB673427-DF50-4346-BD24-4F5F70DD1949}"/>
    <dgm:cxn modelId="{68B6578B-BE8D-4C2A-8453-61AEB76C6530}" type="presOf" srcId="{35DAB131-ABA5-4BD2-BC7A-5F4194B7DE11}" destId="{B555F57C-AEB6-40A3-8C99-40424AF044B2}" srcOrd="0" destOrd="4" presId="urn:microsoft.com/office/officeart/2005/8/layout/chevron2"/>
    <dgm:cxn modelId="{293639D5-29AD-4B87-B2FD-5A14F6EF2856}" srcId="{B30631E9-0965-42E8-99E1-1C6A0FDAFEE7}" destId="{7BFEA611-2C7A-4DD9-8262-4D6F0CF63713}" srcOrd="2" destOrd="0" parTransId="{70A3955B-02F7-46AD-A99B-D4075990736C}" sibTransId="{7F4F2B8E-679F-46CA-B68B-1A7EF8C9AD60}"/>
    <dgm:cxn modelId="{82BBF890-8A97-4AF2-8216-75D4BA1DB0DC}" type="presOf" srcId="{E43305B1-B611-409F-8859-EE826775A7E0}" destId="{B555F57C-AEB6-40A3-8C99-40424AF044B2}" srcOrd="0" destOrd="0" presId="urn:microsoft.com/office/officeart/2005/8/layout/chevron2"/>
    <dgm:cxn modelId="{4BF726B9-590C-4EF3-8826-28AF17D90122}" srcId="{12EDE07E-F661-4509-8731-840ADC14D727}" destId="{9B25702E-1BA6-4E4E-B8AB-D4F3FD91B420}" srcOrd="1" destOrd="0" parTransId="{5413515F-7BA8-4048-9314-209757D832CB}" sibTransId="{3B4DF413-DA97-42C8-8B38-8C431E76A3D7}"/>
    <dgm:cxn modelId="{C7668809-437D-4F33-94C7-D1F77D9BA3B8}" type="presOf" srcId="{B30631E9-0965-42E8-99E1-1C6A0FDAFEE7}" destId="{5976E00A-5E5F-439C-9465-C0E0A8DC5136}" srcOrd="0" destOrd="0" presId="urn:microsoft.com/office/officeart/2005/8/layout/chevron2"/>
    <dgm:cxn modelId="{37EA6C9C-592A-45F3-A743-2DB36AA31E85}" type="presOf" srcId="{B8EAD066-01CF-4CE3-9D28-6976EF3D5141}" destId="{EEE84A33-7BCE-4223-917C-377D47DAB29F}" srcOrd="0" destOrd="1" presId="urn:microsoft.com/office/officeart/2005/8/layout/chevron2"/>
    <dgm:cxn modelId="{826A6BD2-2896-487B-8492-6FAD3753A079}" srcId="{12EDE07E-F661-4509-8731-840ADC14D727}" destId="{E43305B1-B611-409F-8859-EE826775A7E0}" srcOrd="0" destOrd="0" parTransId="{5AB17FDA-C0FE-433C-BC9D-458227951279}" sibTransId="{5DB5DF76-18B5-4A46-B5EA-7CE47EDB1510}"/>
    <dgm:cxn modelId="{CD7A2D73-66ED-4801-9700-8C80CEB4E20E}" srcId="{57C701B0-1074-4749-B8DC-ECCC0D82D108}" destId="{12EDE07E-F661-4509-8731-840ADC14D727}" srcOrd="0" destOrd="0" parTransId="{E861D6E7-FDC5-4544-8FEE-E749A4E8EA2B}" sibTransId="{3DA8C7A1-4D9E-4440-8E53-428E31E5747F}"/>
    <dgm:cxn modelId="{38A5C495-7629-483F-8678-9DE9B91F2DBA}" type="presOf" srcId="{BB2600A9-7700-45D8-8E82-AF8F1C9C77E8}" destId="{B555F57C-AEB6-40A3-8C99-40424AF044B2}" srcOrd="0" destOrd="3" presId="urn:microsoft.com/office/officeart/2005/8/layout/chevron2"/>
    <dgm:cxn modelId="{C949C661-4ABC-44CB-9A3C-6AE62627FDC4}" type="presOf" srcId="{F20AED29-5991-47F8-8B38-E59474D7CB27}" destId="{D1BE960D-CD57-4329-BB38-02E9C4CB2BF5}" srcOrd="0" destOrd="0" presId="urn:microsoft.com/office/officeart/2005/8/layout/chevron2"/>
    <dgm:cxn modelId="{B5D7A8D2-5CDD-47A7-8AFD-9593CA660532}" srcId="{12EDE07E-F661-4509-8731-840ADC14D727}" destId="{35DAB131-ABA5-4BD2-BC7A-5F4194B7DE11}" srcOrd="4" destOrd="0" parTransId="{C451DCB9-93A2-4DC2-9063-436E052062A9}" sibTransId="{8B952A56-66D9-4947-8A93-4E5DAE52472D}"/>
    <dgm:cxn modelId="{439F2846-C867-4BC7-BAA5-5830D6CD8982}" srcId="{B30631E9-0965-42E8-99E1-1C6A0FDAFEE7}" destId="{974C7C5C-71C2-449A-A236-39306BF4E021}" srcOrd="0" destOrd="0" parTransId="{33D6B169-BD8F-4A50-88AF-0B0C81C67F9D}" sibTransId="{45CEC0EA-0BB8-48CD-9405-78E7EB2AEB73}"/>
    <dgm:cxn modelId="{0F2483B7-213E-4150-B12F-A8CBFA46BD46}" type="presOf" srcId="{7BFEA611-2C7A-4DD9-8262-4D6F0CF63713}" destId="{EEE84A33-7BCE-4223-917C-377D47DAB29F}" srcOrd="0" destOrd="2" presId="urn:microsoft.com/office/officeart/2005/8/layout/chevron2"/>
    <dgm:cxn modelId="{7A30DA46-F2E7-4056-B626-094C7073117C}" type="presOf" srcId="{974C7C5C-71C2-449A-A236-39306BF4E021}" destId="{EEE84A33-7BCE-4223-917C-377D47DAB29F}" srcOrd="0" destOrd="0" presId="urn:microsoft.com/office/officeart/2005/8/layout/chevron2"/>
    <dgm:cxn modelId="{C99D6A30-D63F-41AC-AD7E-A470A047BFB2}" type="presOf" srcId="{152B2BE8-DF00-40A0-9C72-76331541680C}" destId="{B555F57C-AEB6-40A3-8C99-40424AF044B2}" srcOrd="0" destOrd="2" presId="urn:microsoft.com/office/officeart/2005/8/layout/chevron2"/>
    <dgm:cxn modelId="{6F779652-FACF-428D-8AAC-48CC244C57A7}" srcId="{12EDE07E-F661-4509-8731-840ADC14D727}" destId="{152B2BE8-DF00-40A0-9C72-76331541680C}" srcOrd="2" destOrd="0" parTransId="{83C895D7-18AD-4495-9549-F4CEACEF2DE1}" sibTransId="{B045C444-C07E-4796-B4D0-18AC9BFA9472}"/>
    <dgm:cxn modelId="{AD262FA7-8CBC-44B7-BBA6-AFF55BAB1401}" srcId="{12EDE07E-F661-4509-8731-840ADC14D727}" destId="{BB2600A9-7700-45D8-8E82-AF8F1C9C77E8}" srcOrd="3" destOrd="0" parTransId="{DEB1FC8F-F694-49E3-A5E6-F7356534BC00}" sibTransId="{F1C98C7F-2429-4887-AD92-51C2B2B58D8C}"/>
    <dgm:cxn modelId="{7676E4F0-B7A7-4D54-BADB-054807AF8A6F}" type="presOf" srcId="{9B25702E-1BA6-4E4E-B8AB-D4F3FD91B420}" destId="{B555F57C-AEB6-40A3-8C99-40424AF044B2}" srcOrd="0" destOrd="1" presId="urn:microsoft.com/office/officeart/2005/8/layout/chevron2"/>
    <dgm:cxn modelId="{AA6FF545-77E4-48E6-B4BB-4D56E5D16921}" srcId="{B30631E9-0965-42E8-99E1-1C6A0FDAFEE7}" destId="{B8EAD066-01CF-4CE3-9D28-6976EF3D5141}" srcOrd="1" destOrd="0" parTransId="{A4BEFF98-35D4-4D81-B973-ABA38B06D459}" sibTransId="{40785632-BEA2-4E8C-BB16-63FA5064A5F1}"/>
    <dgm:cxn modelId="{429690F6-F47F-4AED-8E89-884FF95792BB}" srcId="{2BB34525-C2C3-4D13-A175-D2D609E28E1D}" destId="{F20AED29-5991-47F8-8B38-E59474D7CB27}" srcOrd="0" destOrd="0" parTransId="{3AB413B9-9D43-4F48-90D1-E90FFF5A464B}" sibTransId="{60186D4A-C192-47C4-966C-6632CD87D0D2}"/>
    <dgm:cxn modelId="{23449E82-E4C6-4D76-8006-CFE275731E8D}" type="presParOf" srcId="{2ED1D9F9-83AD-4A67-B8BF-4E279B303610}" destId="{EF8D302E-2533-4F37-A0A0-9DC77867752E}" srcOrd="0" destOrd="0" presId="urn:microsoft.com/office/officeart/2005/8/layout/chevron2"/>
    <dgm:cxn modelId="{68BD0B5E-68AA-4C81-8F50-3455C09FAA87}" type="presParOf" srcId="{EF8D302E-2533-4F37-A0A0-9DC77867752E}" destId="{FD836274-4942-43B3-87F6-0C12B4E91CCD}" srcOrd="0" destOrd="0" presId="urn:microsoft.com/office/officeart/2005/8/layout/chevron2"/>
    <dgm:cxn modelId="{E01EDA13-156F-4C36-94DB-288751E1C698}" type="presParOf" srcId="{EF8D302E-2533-4F37-A0A0-9DC77867752E}" destId="{B555F57C-AEB6-40A3-8C99-40424AF044B2}" srcOrd="1" destOrd="0" presId="urn:microsoft.com/office/officeart/2005/8/layout/chevron2"/>
    <dgm:cxn modelId="{1EFE3877-C9F8-408C-9460-9C9F90662C44}" type="presParOf" srcId="{2ED1D9F9-83AD-4A67-B8BF-4E279B303610}" destId="{BA881E03-9818-466A-AE15-2DC66FA8FFAD}" srcOrd="1" destOrd="0" presId="urn:microsoft.com/office/officeart/2005/8/layout/chevron2"/>
    <dgm:cxn modelId="{35B813B3-AA69-41F6-B7E3-9FFC6E2227F6}" type="presParOf" srcId="{2ED1D9F9-83AD-4A67-B8BF-4E279B303610}" destId="{152862EE-9A28-4616-BBCE-5058D63CCD85}" srcOrd="2" destOrd="0" presId="urn:microsoft.com/office/officeart/2005/8/layout/chevron2"/>
    <dgm:cxn modelId="{E22BE737-8EF0-4B35-B097-7FE68BCC31F5}" type="presParOf" srcId="{152862EE-9A28-4616-BBCE-5058D63CCD85}" destId="{5976E00A-5E5F-439C-9465-C0E0A8DC5136}" srcOrd="0" destOrd="0" presId="urn:microsoft.com/office/officeart/2005/8/layout/chevron2"/>
    <dgm:cxn modelId="{3FC4EA9A-DB93-46AC-92AA-F7D47F076AE5}" type="presParOf" srcId="{152862EE-9A28-4616-BBCE-5058D63CCD85}" destId="{EEE84A33-7BCE-4223-917C-377D47DAB29F}" srcOrd="1" destOrd="0" presId="urn:microsoft.com/office/officeart/2005/8/layout/chevron2"/>
    <dgm:cxn modelId="{6CA5796A-08BD-4753-9CD1-EAD3B0583016}" type="presParOf" srcId="{2ED1D9F9-83AD-4A67-B8BF-4E279B303610}" destId="{A3F83949-A72D-4087-92D2-F92A0A8C6F96}" srcOrd="3" destOrd="0" presId="urn:microsoft.com/office/officeart/2005/8/layout/chevron2"/>
    <dgm:cxn modelId="{0EF79EB9-4C14-4949-BE8A-8707652D587A}" type="presParOf" srcId="{2ED1D9F9-83AD-4A67-B8BF-4E279B303610}" destId="{B415EFCF-2FC0-438D-9BEA-C022B8A46354}" srcOrd="4" destOrd="0" presId="urn:microsoft.com/office/officeart/2005/8/layout/chevron2"/>
    <dgm:cxn modelId="{AF204E47-FE59-4134-9467-EBE3BC6A7736}" type="presParOf" srcId="{B415EFCF-2FC0-438D-9BEA-C022B8A46354}" destId="{7F80223B-3824-4FCC-8FD3-29909FFDA34F}" srcOrd="0" destOrd="0" presId="urn:microsoft.com/office/officeart/2005/8/layout/chevron2"/>
    <dgm:cxn modelId="{E800693B-37B5-417C-BD96-A7920CB5A171}" type="presParOf" srcId="{B415EFCF-2FC0-438D-9BEA-C022B8A46354}" destId="{D1BE960D-CD57-4329-BB38-02E9C4CB2B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F30D37-6D7D-4398-86FB-163A3FB451C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761741-EE9A-4CEC-8D24-9F2AE1FBB0B4}">
      <dgm:prSet/>
      <dgm:spPr/>
      <dgm:t>
        <a:bodyPr/>
        <a:lstStyle/>
        <a:p>
          <a:r>
            <a:rPr lang="en-US" dirty="0"/>
            <a:t>Retouch</a:t>
          </a:r>
        </a:p>
      </dgm:t>
    </dgm:pt>
    <dgm:pt modelId="{9D827345-518D-419F-96E4-14510D543BCD}" type="parTrans" cxnId="{C6F06605-142C-41B5-9EC3-E8407369A807}">
      <dgm:prSet/>
      <dgm:spPr/>
      <dgm:t>
        <a:bodyPr/>
        <a:lstStyle/>
        <a:p>
          <a:endParaRPr lang="en-US"/>
        </a:p>
      </dgm:t>
    </dgm:pt>
    <dgm:pt modelId="{A4E082D4-7B20-49AE-BAA4-25DF26C4825A}" type="sibTrans" cxnId="{C6F06605-142C-41B5-9EC3-E8407369A807}">
      <dgm:prSet/>
      <dgm:spPr/>
      <dgm:t>
        <a:bodyPr/>
        <a:lstStyle/>
        <a:p>
          <a:endParaRPr lang="en-US"/>
        </a:p>
      </dgm:t>
    </dgm:pt>
    <dgm:pt modelId="{9544F5D1-D153-41FC-839F-7DC283E47549}">
      <dgm:prSet/>
      <dgm:spPr/>
      <dgm:t>
        <a:bodyPr/>
        <a:lstStyle/>
        <a:p>
          <a:r>
            <a:rPr lang="en-US" dirty="0"/>
            <a:t>Site </a:t>
          </a:r>
          <a:r>
            <a:rPr lang="en-US" dirty="0" smtClean="0"/>
            <a:t>Goes Live</a:t>
          </a:r>
          <a:endParaRPr lang="en-US" dirty="0"/>
        </a:p>
      </dgm:t>
    </dgm:pt>
    <dgm:pt modelId="{3C2EA9E4-82B1-4F5E-B03C-FAAEB5A450FF}" type="parTrans" cxnId="{FDFC412B-9727-4BAA-A670-94755F2C55FB}">
      <dgm:prSet/>
      <dgm:spPr/>
      <dgm:t>
        <a:bodyPr/>
        <a:lstStyle/>
        <a:p>
          <a:endParaRPr lang="en-US"/>
        </a:p>
      </dgm:t>
    </dgm:pt>
    <dgm:pt modelId="{A45D496F-CA05-4CC8-8DA2-42FB3BB4D310}" type="sibTrans" cxnId="{FDFC412B-9727-4BAA-A670-94755F2C55FB}">
      <dgm:prSet/>
      <dgm:spPr/>
      <dgm:t>
        <a:bodyPr/>
        <a:lstStyle/>
        <a:p>
          <a:endParaRPr lang="en-US"/>
        </a:p>
      </dgm:t>
    </dgm:pt>
    <dgm:pt modelId="{28C2D8F8-020C-445B-9E0F-86F8282C8F60}">
      <dgm:prSet/>
      <dgm:spPr/>
      <dgm:t>
        <a:bodyPr/>
        <a:lstStyle/>
        <a:p>
          <a:r>
            <a:rPr lang="en-US" dirty="0"/>
            <a:t>Any changes the dealer requests will be submitted </a:t>
          </a:r>
          <a:r>
            <a:rPr lang="en-US" dirty="0" smtClean="0"/>
            <a:t>as a retouch, which generates a task in EvenTrac</a:t>
          </a:r>
          <a:endParaRPr lang="en-US" dirty="0"/>
        </a:p>
      </dgm:t>
    </dgm:pt>
    <dgm:pt modelId="{BEF2C491-6EF2-4500-8F23-A83FA05B20DC}" type="parTrans" cxnId="{C6DE2654-7D7A-41C8-9E27-6D78F61EA5CC}">
      <dgm:prSet/>
      <dgm:spPr/>
      <dgm:t>
        <a:bodyPr/>
        <a:lstStyle/>
        <a:p>
          <a:endParaRPr lang="en-US"/>
        </a:p>
      </dgm:t>
    </dgm:pt>
    <dgm:pt modelId="{5B422990-87BA-4774-8E10-E9E89BC0E9CE}" type="sibTrans" cxnId="{C6DE2654-7D7A-41C8-9E27-6D78F61EA5CC}">
      <dgm:prSet/>
      <dgm:spPr/>
      <dgm:t>
        <a:bodyPr/>
        <a:lstStyle/>
        <a:p>
          <a:endParaRPr lang="en-US"/>
        </a:p>
      </dgm:t>
    </dgm:pt>
    <dgm:pt modelId="{A2532039-3A5C-4D3B-8BD6-50DD081829FC}">
      <dgm:prSet/>
      <dgm:spPr/>
      <dgm:t>
        <a:bodyPr/>
        <a:lstStyle/>
        <a:p>
          <a:r>
            <a:rPr lang="en-US" dirty="0"/>
            <a:t>Retouch forms are proofed by </a:t>
          </a:r>
          <a:r>
            <a:rPr lang="en-US" dirty="0" smtClean="0"/>
            <a:t>OS</a:t>
          </a:r>
          <a:endParaRPr lang="en-US" dirty="0"/>
        </a:p>
      </dgm:t>
    </dgm:pt>
    <dgm:pt modelId="{329D5EE9-33DB-4504-BE76-F8F3525A9C54}" type="parTrans" cxnId="{D82BBA8B-58C5-4768-89C9-A984DFB2A825}">
      <dgm:prSet/>
      <dgm:spPr/>
      <dgm:t>
        <a:bodyPr/>
        <a:lstStyle/>
        <a:p>
          <a:endParaRPr lang="en-US"/>
        </a:p>
      </dgm:t>
    </dgm:pt>
    <dgm:pt modelId="{BCA7AC82-9BD0-45BA-BAB1-3EFF0A16FDF5}" type="sibTrans" cxnId="{D82BBA8B-58C5-4768-89C9-A984DFB2A825}">
      <dgm:prSet/>
      <dgm:spPr/>
      <dgm:t>
        <a:bodyPr/>
        <a:lstStyle/>
        <a:p>
          <a:endParaRPr lang="en-US"/>
        </a:p>
      </dgm:t>
    </dgm:pt>
    <dgm:pt modelId="{8675741D-21A0-48C4-A40C-C3055103DDCF}">
      <dgm:prSet/>
      <dgm:spPr/>
      <dgm:t>
        <a:bodyPr/>
        <a:lstStyle/>
        <a:p>
          <a:r>
            <a:rPr lang="en-US" dirty="0" smtClean="0"/>
            <a:t>Retouch tasks are completed </a:t>
          </a:r>
          <a:r>
            <a:rPr lang="en-US" dirty="0"/>
            <a:t>by </a:t>
          </a:r>
          <a:r>
            <a:rPr lang="en-US" dirty="0" smtClean="0"/>
            <a:t>the design and build teams</a:t>
          </a:r>
          <a:endParaRPr lang="en-US" dirty="0"/>
        </a:p>
      </dgm:t>
    </dgm:pt>
    <dgm:pt modelId="{6CE716DE-DEFF-46ED-92A3-02DFF44B9AFA}" type="parTrans" cxnId="{DE9C6CFA-71B8-4F45-A6EE-73AD1ED538FD}">
      <dgm:prSet/>
      <dgm:spPr/>
      <dgm:t>
        <a:bodyPr/>
        <a:lstStyle/>
        <a:p>
          <a:endParaRPr lang="en-US"/>
        </a:p>
      </dgm:t>
    </dgm:pt>
    <dgm:pt modelId="{A1B465DC-BAD1-4FF8-8D80-9B767DAE1F58}" type="sibTrans" cxnId="{DE9C6CFA-71B8-4F45-A6EE-73AD1ED538FD}">
      <dgm:prSet/>
      <dgm:spPr/>
      <dgm:t>
        <a:bodyPr/>
        <a:lstStyle/>
        <a:p>
          <a:endParaRPr lang="en-US"/>
        </a:p>
      </dgm:t>
    </dgm:pt>
    <dgm:pt modelId="{5BD9FDC8-3AE0-4598-BE2A-DD6F306065DF}">
      <dgm:prSet/>
      <dgm:spPr/>
      <dgm:t>
        <a:bodyPr/>
        <a:lstStyle/>
        <a:p>
          <a:r>
            <a:rPr lang="en-US" dirty="0" smtClean="0"/>
            <a:t>A completion </a:t>
          </a:r>
          <a:r>
            <a:rPr lang="en-US" dirty="0"/>
            <a:t>email sent to </a:t>
          </a:r>
          <a:r>
            <a:rPr lang="en-US" dirty="0" smtClean="0"/>
            <a:t>the requestor</a:t>
          </a:r>
          <a:endParaRPr lang="en-US" dirty="0"/>
        </a:p>
      </dgm:t>
    </dgm:pt>
    <dgm:pt modelId="{524DA0BC-B1D7-4457-9A5E-43DABC44F64B}" type="parTrans" cxnId="{5997D128-259E-4038-B2EE-69BB00180CAD}">
      <dgm:prSet/>
      <dgm:spPr/>
      <dgm:t>
        <a:bodyPr/>
        <a:lstStyle/>
        <a:p>
          <a:endParaRPr lang="en-US"/>
        </a:p>
      </dgm:t>
    </dgm:pt>
    <dgm:pt modelId="{974FC098-1517-4292-B98F-43E814170CE5}" type="sibTrans" cxnId="{5997D128-259E-4038-B2EE-69BB00180CAD}">
      <dgm:prSet/>
      <dgm:spPr/>
      <dgm:t>
        <a:bodyPr/>
        <a:lstStyle/>
        <a:p>
          <a:endParaRPr lang="en-US"/>
        </a:p>
      </dgm:t>
    </dgm:pt>
    <dgm:pt modelId="{50941F05-447B-44FD-A3E1-B38C2F7ED969}">
      <dgm:prSet/>
      <dgm:spPr/>
      <dgm:t>
        <a:bodyPr/>
        <a:lstStyle/>
        <a:p>
          <a:r>
            <a:rPr lang="en-US" dirty="0"/>
            <a:t>If </a:t>
          </a:r>
          <a:r>
            <a:rPr lang="en-US" dirty="0" smtClean="0"/>
            <a:t>the dealer </a:t>
          </a:r>
          <a:r>
            <a:rPr lang="en-US" dirty="0"/>
            <a:t>is satisfied with the </a:t>
          </a:r>
          <a:r>
            <a:rPr lang="en-US" dirty="0" smtClean="0"/>
            <a:t>site, </a:t>
          </a:r>
          <a:r>
            <a:rPr lang="en-US" dirty="0"/>
            <a:t>the Implementation Specialist </a:t>
          </a:r>
          <a:r>
            <a:rPr lang="en-US" dirty="0" smtClean="0"/>
            <a:t>begins the </a:t>
          </a:r>
          <a:r>
            <a:rPr lang="en-US" dirty="0"/>
            <a:t>process of </a:t>
          </a:r>
          <a:r>
            <a:rPr lang="en-US" dirty="0" smtClean="0"/>
            <a:t>setting the </a:t>
          </a:r>
          <a:r>
            <a:rPr lang="en-US" dirty="0"/>
            <a:t>site live</a:t>
          </a:r>
        </a:p>
      </dgm:t>
    </dgm:pt>
    <dgm:pt modelId="{F0144EDD-8391-4635-B4FB-ECDAC9B47271}" type="parTrans" cxnId="{5B1C8941-FF99-4668-815C-10BA5B2BA9D7}">
      <dgm:prSet/>
      <dgm:spPr/>
      <dgm:t>
        <a:bodyPr/>
        <a:lstStyle/>
        <a:p>
          <a:endParaRPr lang="en-US"/>
        </a:p>
      </dgm:t>
    </dgm:pt>
    <dgm:pt modelId="{1703AF68-99C3-47C0-931C-E4CF2F6DA86F}" type="sibTrans" cxnId="{5B1C8941-FF99-4668-815C-10BA5B2BA9D7}">
      <dgm:prSet/>
      <dgm:spPr/>
      <dgm:t>
        <a:bodyPr/>
        <a:lstStyle/>
        <a:p>
          <a:endParaRPr lang="en-US"/>
        </a:p>
      </dgm:t>
    </dgm:pt>
    <dgm:pt modelId="{182B7F34-8CD3-4A0B-B226-14C9EAFF5F70}" type="pres">
      <dgm:prSet presAssocID="{FAF30D37-6D7D-4398-86FB-163A3FB451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6D6639-A737-4BCE-8B56-5E1B84F754D4}" type="pres">
      <dgm:prSet presAssocID="{8B761741-EE9A-4CEC-8D24-9F2AE1FBB0B4}" presName="composite" presStyleCnt="0"/>
      <dgm:spPr/>
    </dgm:pt>
    <dgm:pt modelId="{88A4A109-0C40-4A01-BCF4-A53AAA05FF99}" type="pres">
      <dgm:prSet presAssocID="{8B761741-EE9A-4CEC-8D24-9F2AE1FBB0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AB0D9F-B30C-4127-8EC0-B12E6CCB21A1}" type="pres">
      <dgm:prSet presAssocID="{8B761741-EE9A-4CEC-8D24-9F2AE1FBB0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5A2E3-6CE7-49F5-AD47-594C384906D0}" type="pres">
      <dgm:prSet presAssocID="{A4E082D4-7B20-49AE-BAA4-25DF26C4825A}" presName="sp" presStyleCnt="0"/>
      <dgm:spPr/>
    </dgm:pt>
    <dgm:pt modelId="{B2E64E11-4387-46CF-9171-D4BE5354579C}" type="pres">
      <dgm:prSet presAssocID="{9544F5D1-D153-41FC-839F-7DC283E47549}" presName="composite" presStyleCnt="0"/>
      <dgm:spPr/>
    </dgm:pt>
    <dgm:pt modelId="{21A46DC7-F14E-44F6-83AB-68220EF6547C}" type="pres">
      <dgm:prSet presAssocID="{9544F5D1-D153-41FC-839F-7DC283E4754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BD58A-4519-4C4F-AAB4-EA37FAE3C49A}" type="pres">
      <dgm:prSet presAssocID="{9544F5D1-D153-41FC-839F-7DC283E4754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DE2654-7D7A-41C8-9E27-6D78F61EA5CC}" srcId="{8B761741-EE9A-4CEC-8D24-9F2AE1FBB0B4}" destId="{28C2D8F8-020C-445B-9E0F-86F8282C8F60}" srcOrd="0" destOrd="0" parTransId="{BEF2C491-6EF2-4500-8F23-A83FA05B20DC}" sibTransId="{5B422990-87BA-4774-8E10-E9E89BC0E9CE}"/>
    <dgm:cxn modelId="{DE9C6CFA-71B8-4F45-A6EE-73AD1ED538FD}" srcId="{8B761741-EE9A-4CEC-8D24-9F2AE1FBB0B4}" destId="{8675741D-21A0-48C4-A40C-C3055103DDCF}" srcOrd="2" destOrd="0" parTransId="{6CE716DE-DEFF-46ED-92A3-02DFF44B9AFA}" sibTransId="{A1B465DC-BAD1-4FF8-8D80-9B767DAE1F58}"/>
    <dgm:cxn modelId="{61D41F7C-F211-483F-80BE-CF98C89F8338}" type="presOf" srcId="{28C2D8F8-020C-445B-9E0F-86F8282C8F60}" destId="{66AB0D9F-B30C-4127-8EC0-B12E6CCB21A1}" srcOrd="0" destOrd="0" presId="urn:microsoft.com/office/officeart/2005/8/layout/chevron2"/>
    <dgm:cxn modelId="{96FC913C-EA57-4C19-A873-9B238D7E9E11}" type="presOf" srcId="{50941F05-447B-44FD-A3E1-B38C2F7ED969}" destId="{DE7BD58A-4519-4C4F-AAB4-EA37FAE3C49A}" srcOrd="0" destOrd="0" presId="urn:microsoft.com/office/officeart/2005/8/layout/chevron2"/>
    <dgm:cxn modelId="{FDFC412B-9727-4BAA-A670-94755F2C55FB}" srcId="{FAF30D37-6D7D-4398-86FB-163A3FB451CE}" destId="{9544F5D1-D153-41FC-839F-7DC283E47549}" srcOrd="1" destOrd="0" parTransId="{3C2EA9E4-82B1-4F5E-B03C-FAAEB5A450FF}" sibTransId="{A45D496F-CA05-4CC8-8DA2-42FB3BB4D310}"/>
    <dgm:cxn modelId="{D82BBA8B-58C5-4768-89C9-A984DFB2A825}" srcId="{8B761741-EE9A-4CEC-8D24-9F2AE1FBB0B4}" destId="{A2532039-3A5C-4D3B-8BD6-50DD081829FC}" srcOrd="1" destOrd="0" parTransId="{329D5EE9-33DB-4504-BE76-F8F3525A9C54}" sibTransId="{BCA7AC82-9BD0-45BA-BAB1-3EFF0A16FDF5}"/>
    <dgm:cxn modelId="{A8088738-FF71-4596-B11F-4C5FB1935E68}" type="presOf" srcId="{9544F5D1-D153-41FC-839F-7DC283E47549}" destId="{21A46DC7-F14E-44F6-83AB-68220EF6547C}" srcOrd="0" destOrd="0" presId="urn:microsoft.com/office/officeart/2005/8/layout/chevron2"/>
    <dgm:cxn modelId="{B32BA745-4787-40CB-A3B2-A216B6827F2D}" type="presOf" srcId="{8B761741-EE9A-4CEC-8D24-9F2AE1FBB0B4}" destId="{88A4A109-0C40-4A01-BCF4-A53AAA05FF99}" srcOrd="0" destOrd="0" presId="urn:microsoft.com/office/officeart/2005/8/layout/chevron2"/>
    <dgm:cxn modelId="{6D8F03A4-9CF4-466C-84AB-6D2331DC307A}" type="presOf" srcId="{5BD9FDC8-3AE0-4598-BE2A-DD6F306065DF}" destId="{66AB0D9F-B30C-4127-8EC0-B12E6CCB21A1}" srcOrd="0" destOrd="3" presId="urn:microsoft.com/office/officeart/2005/8/layout/chevron2"/>
    <dgm:cxn modelId="{5997D128-259E-4038-B2EE-69BB00180CAD}" srcId="{8B761741-EE9A-4CEC-8D24-9F2AE1FBB0B4}" destId="{5BD9FDC8-3AE0-4598-BE2A-DD6F306065DF}" srcOrd="3" destOrd="0" parTransId="{524DA0BC-B1D7-4457-9A5E-43DABC44F64B}" sibTransId="{974FC098-1517-4292-B98F-43E814170CE5}"/>
    <dgm:cxn modelId="{F531299D-9C4D-4A8C-BBE6-A75C47CC4051}" type="presOf" srcId="{A2532039-3A5C-4D3B-8BD6-50DD081829FC}" destId="{66AB0D9F-B30C-4127-8EC0-B12E6CCB21A1}" srcOrd="0" destOrd="1" presId="urn:microsoft.com/office/officeart/2005/8/layout/chevron2"/>
    <dgm:cxn modelId="{5B1C8941-FF99-4668-815C-10BA5B2BA9D7}" srcId="{9544F5D1-D153-41FC-839F-7DC283E47549}" destId="{50941F05-447B-44FD-A3E1-B38C2F7ED969}" srcOrd="0" destOrd="0" parTransId="{F0144EDD-8391-4635-B4FB-ECDAC9B47271}" sibTransId="{1703AF68-99C3-47C0-931C-E4CF2F6DA86F}"/>
    <dgm:cxn modelId="{C6F06605-142C-41B5-9EC3-E8407369A807}" srcId="{FAF30D37-6D7D-4398-86FB-163A3FB451CE}" destId="{8B761741-EE9A-4CEC-8D24-9F2AE1FBB0B4}" srcOrd="0" destOrd="0" parTransId="{9D827345-518D-419F-96E4-14510D543BCD}" sibTransId="{A4E082D4-7B20-49AE-BAA4-25DF26C4825A}"/>
    <dgm:cxn modelId="{5F57F957-2EB8-4A88-B834-5500C6D1753B}" type="presOf" srcId="{8675741D-21A0-48C4-A40C-C3055103DDCF}" destId="{66AB0D9F-B30C-4127-8EC0-B12E6CCB21A1}" srcOrd="0" destOrd="2" presId="urn:microsoft.com/office/officeart/2005/8/layout/chevron2"/>
    <dgm:cxn modelId="{50C15B02-685D-477B-A93E-8E05FDD00004}" type="presOf" srcId="{FAF30D37-6D7D-4398-86FB-163A3FB451CE}" destId="{182B7F34-8CD3-4A0B-B226-14C9EAFF5F70}" srcOrd="0" destOrd="0" presId="urn:microsoft.com/office/officeart/2005/8/layout/chevron2"/>
    <dgm:cxn modelId="{6A9C1AEF-6AA5-4AF7-B841-AAFF61E52591}" type="presParOf" srcId="{182B7F34-8CD3-4A0B-B226-14C9EAFF5F70}" destId="{906D6639-A737-4BCE-8B56-5E1B84F754D4}" srcOrd="0" destOrd="0" presId="urn:microsoft.com/office/officeart/2005/8/layout/chevron2"/>
    <dgm:cxn modelId="{1B2F5AAD-953B-4868-93C9-80AFF3B4F876}" type="presParOf" srcId="{906D6639-A737-4BCE-8B56-5E1B84F754D4}" destId="{88A4A109-0C40-4A01-BCF4-A53AAA05FF99}" srcOrd="0" destOrd="0" presId="urn:microsoft.com/office/officeart/2005/8/layout/chevron2"/>
    <dgm:cxn modelId="{0BDBEFEC-ACDC-413B-BFDF-0E413A1BE136}" type="presParOf" srcId="{906D6639-A737-4BCE-8B56-5E1B84F754D4}" destId="{66AB0D9F-B30C-4127-8EC0-B12E6CCB21A1}" srcOrd="1" destOrd="0" presId="urn:microsoft.com/office/officeart/2005/8/layout/chevron2"/>
    <dgm:cxn modelId="{64FCE62B-8D97-4092-800D-BF5BCFE5E546}" type="presParOf" srcId="{182B7F34-8CD3-4A0B-B226-14C9EAFF5F70}" destId="{6425A2E3-6CE7-49F5-AD47-594C384906D0}" srcOrd="1" destOrd="0" presId="urn:microsoft.com/office/officeart/2005/8/layout/chevron2"/>
    <dgm:cxn modelId="{8DB8E81E-6BED-4ABD-A5CF-104A4A393246}" type="presParOf" srcId="{182B7F34-8CD3-4A0B-B226-14C9EAFF5F70}" destId="{B2E64E11-4387-46CF-9171-D4BE5354579C}" srcOrd="2" destOrd="0" presId="urn:microsoft.com/office/officeart/2005/8/layout/chevron2"/>
    <dgm:cxn modelId="{7F654A75-3243-4426-84BC-08F6AC9AC3F9}" type="presParOf" srcId="{B2E64E11-4387-46CF-9171-D4BE5354579C}" destId="{21A46DC7-F14E-44F6-83AB-68220EF6547C}" srcOrd="0" destOrd="0" presId="urn:microsoft.com/office/officeart/2005/8/layout/chevron2"/>
    <dgm:cxn modelId="{7716EE62-2FD8-4847-86F3-0D2D0B45925E}" type="presParOf" srcId="{B2E64E11-4387-46CF-9171-D4BE5354579C}" destId="{DE7BD58A-4519-4C4F-AAB4-EA37FAE3C49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F30D37-6D7D-4398-86FB-163A3FB451C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761741-EE9A-4CEC-8D24-9F2AE1FBB0B4}">
      <dgm:prSet/>
      <dgm:spPr/>
      <dgm:t>
        <a:bodyPr/>
        <a:lstStyle/>
        <a:p>
          <a:pPr algn="ctr"/>
          <a:r>
            <a:rPr lang="en-US" dirty="0"/>
            <a:t>Task</a:t>
          </a:r>
        </a:p>
      </dgm:t>
    </dgm:pt>
    <dgm:pt modelId="{9D827345-518D-419F-96E4-14510D543BCD}" type="parTrans" cxnId="{C6F06605-142C-41B5-9EC3-E8407369A807}">
      <dgm:prSet/>
      <dgm:spPr/>
      <dgm:t>
        <a:bodyPr/>
        <a:lstStyle/>
        <a:p>
          <a:endParaRPr lang="en-US"/>
        </a:p>
      </dgm:t>
    </dgm:pt>
    <dgm:pt modelId="{A4E082D4-7B20-49AE-BAA4-25DF26C4825A}" type="sibTrans" cxnId="{C6F06605-142C-41B5-9EC3-E8407369A807}">
      <dgm:prSet/>
      <dgm:spPr/>
      <dgm:t>
        <a:bodyPr/>
        <a:lstStyle/>
        <a:p>
          <a:endParaRPr lang="en-US"/>
        </a:p>
      </dgm:t>
    </dgm:pt>
    <dgm:pt modelId="{9544F5D1-D153-41FC-839F-7DC283E47549}">
      <dgm:prSet/>
      <dgm:spPr/>
      <dgm:t>
        <a:bodyPr/>
        <a:lstStyle/>
        <a:p>
          <a:r>
            <a:rPr lang="en-US" dirty="0"/>
            <a:t>Design Survey</a:t>
          </a:r>
        </a:p>
      </dgm:t>
    </dgm:pt>
    <dgm:pt modelId="{3C2EA9E4-82B1-4F5E-B03C-FAAEB5A450FF}" type="parTrans" cxnId="{FDFC412B-9727-4BAA-A670-94755F2C55FB}">
      <dgm:prSet/>
      <dgm:spPr/>
      <dgm:t>
        <a:bodyPr/>
        <a:lstStyle/>
        <a:p>
          <a:endParaRPr lang="en-US"/>
        </a:p>
      </dgm:t>
    </dgm:pt>
    <dgm:pt modelId="{A45D496F-CA05-4CC8-8DA2-42FB3BB4D310}" type="sibTrans" cxnId="{FDFC412B-9727-4BAA-A670-94755F2C55FB}">
      <dgm:prSet/>
      <dgm:spPr/>
      <dgm:t>
        <a:bodyPr/>
        <a:lstStyle/>
        <a:p>
          <a:endParaRPr lang="en-US"/>
        </a:p>
      </dgm:t>
    </dgm:pt>
    <dgm:pt modelId="{7C4E0F28-4C30-4277-8606-58C7A32D1279}">
      <dgm:prSet/>
      <dgm:spPr/>
      <dgm:t>
        <a:bodyPr/>
        <a:lstStyle/>
        <a:p>
          <a:r>
            <a:rPr lang="en-US" dirty="0"/>
            <a:t>Claim </a:t>
          </a:r>
          <a:r>
            <a:rPr lang="en-US" dirty="0" smtClean="0"/>
            <a:t>the task </a:t>
          </a:r>
          <a:r>
            <a:rPr lang="en-US" dirty="0"/>
            <a:t>in EvenTrac</a:t>
          </a:r>
        </a:p>
      </dgm:t>
    </dgm:pt>
    <dgm:pt modelId="{085A3B8E-98B6-4F26-A78B-94AE40F05334}" type="parTrans" cxnId="{0C9D8C0E-5554-4DCB-827A-A4BEA3580440}">
      <dgm:prSet/>
      <dgm:spPr/>
      <dgm:t>
        <a:bodyPr/>
        <a:lstStyle/>
        <a:p>
          <a:endParaRPr lang="en-US"/>
        </a:p>
      </dgm:t>
    </dgm:pt>
    <dgm:pt modelId="{230EE160-17A6-46C5-8207-4455CC4C4A12}" type="sibTrans" cxnId="{0C9D8C0E-5554-4DCB-827A-A4BEA3580440}">
      <dgm:prSet/>
      <dgm:spPr/>
      <dgm:t>
        <a:bodyPr/>
        <a:lstStyle/>
        <a:p>
          <a:endParaRPr lang="en-US"/>
        </a:p>
      </dgm:t>
    </dgm:pt>
    <dgm:pt modelId="{16C55E32-6A49-412E-B991-5C6F66201453}">
      <dgm:prSet/>
      <dgm:spPr/>
      <dgm:t>
        <a:bodyPr/>
        <a:lstStyle/>
        <a:p>
          <a:r>
            <a:rPr lang="en-US" dirty="0"/>
            <a:t>Network Folder</a:t>
          </a:r>
        </a:p>
      </dgm:t>
    </dgm:pt>
    <dgm:pt modelId="{11BA6E93-8E07-4793-92A5-0240B0B277B6}" type="parTrans" cxnId="{479C85E2-2970-4757-8DFF-FC9635108A0A}">
      <dgm:prSet/>
      <dgm:spPr/>
      <dgm:t>
        <a:bodyPr/>
        <a:lstStyle/>
        <a:p>
          <a:endParaRPr lang="en-US"/>
        </a:p>
      </dgm:t>
    </dgm:pt>
    <dgm:pt modelId="{6450753F-25CB-455F-82AF-02C7D5741901}" type="sibTrans" cxnId="{479C85E2-2970-4757-8DFF-FC9635108A0A}">
      <dgm:prSet/>
      <dgm:spPr/>
      <dgm:t>
        <a:bodyPr/>
        <a:lstStyle/>
        <a:p>
          <a:endParaRPr lang="en-US"/>
        </a:p>
      </dgm:t>
    </dgm:pt>
    <dgm:pt modelId="{DE3A963A-AD1B-45EE-9217-A777C4FD4817}">
      <dgm:prSet/>
      <dgm:spPr/>
      <dgm:t>
        <a:bodyPr/>
        <a:lstStyle/>
        <a:p>
          <a:r>
            <a:rPr lang="en-US" dirty="0" smtClean="0"/>
            <a:t>Read through the design </a:t>
          </a:r>
          <a:r>
            <a:rPr lang="en-US" dirty="0"/>
            <a:t>survey</a:t>
          </a:r>
        </a:p>
      </dgm:t>
    </dgm:pt>
    <dgm:pt modelId="{9FB14337-D60F-4F95-BDDA-045F2AB01B1B}" type="parTrans" cxnId="{EFA12615-E64C-414C-BC45-CED8F03774E8}">
      <dgm:prSet/>
      <dgm:spPr/>
      <dgm:t>
        <a:bodyPr/>
        <a:lstStyle/>
        <a:p>
          <a:endParaRPr lang="en-US"/>
        </a:p>
      </dgm:t>
    </dgm:pt>
    <dgm:pt modelId="{92C83DC9-86AC-4D1D-BFFC-6C1E6FC71FC8}" type="sibTrans" cxnId="{EFA12615-E64C-414C-BC45-CED8F03774E8}">
      <dgm:prSet/>
      <dgm:spPr/>
      <dgm:t>
        <a:bodyPr/>
        <a:lstStyle/>
        <a:p>
          <a:endParaRPr lang="en-US"/>
        </a:p>
      </dgm:t>
    </dgm:pt>
    <dgm:pt modelId="{2A9B10D3-0988-49B1-85D9-079610F2DC5D}">
      <dgm:prSet/>
      <dgm:spPr/>
      <dgm:t>
        <a:bodyPr/>
        <a:lstStyle/>
        <a:p>
          <a:r>
            <a:rPr lang="en-US" dirty="0"/>
            <a:t>Read over any notes left by the Implementation Specialist or Designer</a:t>
          </a:r>
        </a:p>
      </dgm:t>
    </dgm:pt>
    <dgm:pt modelId="{EE8E0AB0-C13F-4797-9904-B50A2674468C}" type="parTrans" cxnId="{43E27BD8-843C-4658-AF78-B03AB1AA5AF5}">
      <dgm:prSet/>
      <dgm:spPr/>
      <dgm:t>
        <a:bodyPr/>
        <a:lstStyle/>
        <a:p>
          <a:endParaRPr lang="en-US"/>
        </a:p>
      </dgm:t>
    </dgm:pt>
    <dgm:pt modelId="{2F091C5F-E656-4682-B6AF-670C8E6C8631}" type="sibTrans" cxnId="{43E27BD8-843C-4658-AF78-B03AB1AA5AF5}">
      <dgm:prSet/>
      <dgm:spPr/>
      <dgm:t>
        <a:bodyPr/>
        <a:lstStyle/>
        <a:p>
          <a:endParaRPr lang="en-US"/>
        </a:p>
      </dgm:t>
    </dgm:pt>
    <dgm:pt modelId="{E66D66CB-0407-4EA6-B75B-D92DAA4F1749}">
      <dgm:prSet/>
      <dgm:spPr/>
      <dgm:t>
        <a:bodyPr/>
        <a:lstStyle/>
        <a:p>
          <a:r>
            <a:rPr lang="en-US" dirty="0"/>
            <a:t>Navigate to </a:t>
          </a:r>
          <a:r>
            <a:rPr lang="en-US" dirty="0" smtClean="0"/>
            <a:t>the NF </a:t>
          </a:r>
          <a:r>
            <a:rPr lang="en-US" dirty="0"/>
            <a:t>using the path in </a:t>
          </a:r>
          <a:r>
            <a:rPr lang="en-US" dirty="0" smtClean="0"/>
            <a:t>the EvenTrac </a:t>
          </a:r>
          <a:r>
            <a:rPr lang="en-US" dirty="0"/>
            <a:t>notes</a:t>
          </a:r>
        </a:p>
      </dgm:t>
    </dgm:pt>
    <dgm:pt modelId="{1705E4C3-253A-4421-B060-C4A4ABA318D8}" type="parTrans" cxnId="{EB4BFA4C-A432-47EF-AFC1-BE4C69B03AA2}">
      <dgm:prSet/>
      <dgm:spPr/>
      <dgm:t>
        <a:bodyPr/>
        <a:lstStyle/>
        <a:p>
          <a:endParaRPr lang="en-US"/>
        </a:p>
      </dgm:t>
    </dgm:pt>
    <dgm:pt modelId="{EB975E76-4AA7-4035-B4EF-8827A5ADD42D}" type="sibTrans" cxnId="{EB4BFA4C-A432-47EF-AFC1-BE4C69B03AA2}">
      <dgm:prSet/>
      <dgm:spPr/>
      <dgm:t>
        <a:bodyPr/>
        <a:lstStyle/>
        <a:p>
          <a:endParaRPr lang="en-US"/>
        </a:p>
      </dgm:t>
    </dgm:pt>
    <dgm:pt modelId="{56D03751-7C1E-4B5E-95C0-77684E088C02}">
      <dgm:prSet/>
      <dgm:spPr/>
      <dgm:t>
        <a:bodyPr/>
        <a:lstStyle/>
        <a:p>
          <a:r>
            <a:rPr lang="en-US" dirty="0"/>
            <a:t>Look over </a:t>
          </a:r>
          <a:r>
            <a:rPr lang="en-US" dirty="0" smtClean="0"/>
            <a:t>the JPG </a:t>
          </a:r>
          <a:r>
            <a:rPr lang="en-US" dirty="0"/>
            <a:t>of </a:t>
          </a:r>
          <a:r>
            <a:rPr lang="en-US" dirty="0" smtClean="0"/>
            <a:t>the site </a:t>
          </a:r>
          <a:r>
            <a:rPr lang="en-US" dirty="0"/>
            <a:t>design</a:t>
          </a:r>
        </a:p>
      </dgm:t>
    </dgm:pt>
    <dgm:pt modelId="{57F09949-DB63-4839-8AC0-C3AFE74B9E26}" type="parTrans" cxnId="{CF327F2F-AA50-4909-A435-8BE63AE97438}">
      <dgm:prSet/>
      <dgm:spPr/>
      <dgm:t>
        <a:bodyPr/>
        <a:lstStyle/>
        <a:p>
          <a:endParaRPr lang="en-US"/>
        </a:p>
      </dgm:t>
    </dgm:pt>
    <dgm:pt modelId="{5E78C1DD-8515-4DFF-A77E-F97EFA5CBCD3}" type="sibTrans" cxnId="{CF327F2F-AA50-4909-A435-8BE63AE97438}">
      <dgm:prSet/>
      <dgm:spPr/>
      <dgm:t>
        <a:bodyPr/>
        <a:lstStyle/>
        <a:p>
          <a:endParaRPr lang="en-US"/>
        </a:p>
      </dgm:t>
    </dgm:pt>
    <dgm:pt modelId="{7D89F9CA-9751-4294-84BC-F4E03FAF0047}">
      <dgm:prSet/>
      <dgm:spPr/>
      <dgm:t>
        <a:bodyPr/>
        <a:lstStyle/>
        <a:p>
          <a:r>
            <a:rPr lang="en-US" dirty="0"/>
            <a:t>Open </a:t>
          </a:r>
          <a:r>
            <a:rPr lang="en-US" dirty="0" smtClean="0"/>
            <a:t>the design survey</a:t>
          </a:r>
          <a:endParaRPr lang="en-US" dirty="0"/>
        </a:p>
      </dgm:t>
    </dgm:pt>
    <dgm:pt modelId="{A0F5B418-BB9D-4EDE-B70C-B1101C765203}" type="parTrans" cxnId="{D3AD8C4D-5EF6-4286-BC95-EC6C84A686FD}">
      <dgm:prSet/>
      <dgm:spPr/>
      <dgm:t>
        <a:bodyPr/>
        <a:lstStyle/>
        <a:p>
          <a:endParaRPr lang="en-US"/>
        </a:p>
      </dgm:t>
    </dgm:pt>
    <dgm:pt modelId="{6BEBEDB1-042B-41AF-BCF5-82179B03DC78}" type="sibTrans" cxnId="{D3AD8C4D-5EF6-4286-BC95-EC6C84A686FD}">
      <dgm:prSet/>
      <dgm:spPr/>
      <dgm:t>
        <a:bodyPr/>
        <a:lstStyle/>
        <a:p>
          <a:endParaRPr lang="en-US"/>
        </a:p>
      </dgm:t>
    </dgm:pt>
    <dgm:pt modelId="{182B7F34-8CD3-4A0B-B226-14C9EAFF5F70}" type="pres">
      <dgm:prSet presAssocID="{FAF30D37-6D7D-4398-86FB-163A3FB451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6D6639-A737-4BCE-8B56-5E1B84F754D4}" type="pres">
      <dgm:prSet presAssocID="{8B761741-EE9A-4CEC-8D24-9F2AE1FBB0B4}" presName="composite" presStyleCnt="0"/>
      <dgm:spPr/>
    </dgm:pt>
    <dgm:pt modelId="{88A4A109-0C40-4A01-BCF4-A53AAA05FF99}" type="pres">
      <dgm:prSet presAssocID="{8B761741-EE9A-4CEC-8D24-9F2AE1FBB0B4}" presName="parentText" presStyleLbl="alignNode1" presStyleIdx="0" presStyleCnt="3" custLinFactNeighborX="-10781" custLinFactNeighborY="13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AB0D9F-B30C-4127-8EC0-B12E6CCB21A1}" type="pres">
      <dgm:prSet presAssocID="{8B761741-EE9A-4CEC-8D24-9F2AE1FBB0B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5A2E3-6CE7-49F5-AD47-594C384906D0}" type="pres">
      <dgm:prSet presAssocID="{A4E082D4-7B20-49AE-BAA4-25DF26C4825A}" presName="sp" presStyleCnt="0"/>
      <dgm:spPr/>
    </dgm:pt>
    <dgm:pt modelId="{65AFE1C0-2774-459F-A6B3-864041A44377}" type="pres">
      <dgm:prSet presAssocID="{16C55E32-6A49-412E-B991-5C6F66201453}" presName="composite" presStyleCnt="0"/>
      <dgm:spPr/>
    </dgm:pt>
    <dgm:pt modelId="{9BFFE8D3-4D09-401C-BF90-EA3CFE07CB76}" type="pres">
      <dgm:prSet presAssocID="{16C55E32-6A49-412E-B991-5C6F6620145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126BA-C1A2-49B7-8580-B894ED8B75C8}" type="pres">
      <dgm:prSet presAssocID="{16C55E32-6A49-412E-B991-5C6F6620145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E4349-00E9-441C-BC00-C1546A081E2A}" type="pres">
      <dgm:prSet presAssocID="{6450753F-25CB-455F-82AF-02C7D5741901}" presName="sp" presStyleCnt="0"/>
      <dgm:spPr/>
    </dgm:pt>
    <dgm:pt modelId="{B2E64E11-4387-46CF-9171-D4BE5354579C}" type="pres">
      <dgm:prSet presAssocID="{9544F5D1-D153-41FC-839F-7DC283E47549}" presName="composite" presStyleCnt="0"/>
      <dgm:spPr/>
    </dgm:pt>
    <dgm:pt modelId="{21A46DC7-F14E-44F6-83AB-68220EF6547C}" type="pres">
      <dgm:prSet presAssocID="{9544F5D1-D153-41FC-839F-7DC283E4754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BD58A-4519-4C4F-AAB4-EA37FAE3C49A}" type="pres">
      <dgm:prSet presAssocID="{9544F5D1-D153-41FC-839F-7DC283E4754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AD8C4D-5EF6-4286-BC95-EC6C84A686FD}" srcId="{16C55E32-6A49-412E-B991-5C6F66201453}" destId="{7D89F9CA-9751-4294-84BC-F4E03FAF0047}" srcOrd="2" destOrd="0" parTransId="{A0F5B418-BB9D-4EDE-B70C-B1101C765203}" sibTransId="{6BEBEDB1-042B-41AF-BCF5-82179B03DC78}"/>
    <dgm:cxn modelId="{0C9D8C0E-5554-4DCB-827A-A4BEA3580440}" srcId="{8B761741-EE9A-4CEC-8D24-9F2AE1FBB0B4}" destId="{7C4E0F28-4C30-4277-8606-58C7A32D1279}" srcOrd="0" destOrd="0" parTransId="{085A3B8E-98B6-4F26-A78B-94AE40F05334}" sibTransId="{230EE160-17A6-46C5-8207-4455CC4C4A12}"/>
    <dgm:cxn modelId="{EFA12615-E64C-414C-BC45-CED8F03774E8}" srcId="{9544F5D1-D153-41FC-839F-7DC283E47549}" destId="{DE3A963A-AD1B-45EE-9217-A777C4FD4817}" srcOrd="0" destOrd="0" parTransId="{9FB14337-D60F-4F95-BDDA-045F2AB01B1B}" sibTransId="{92C83DC9-86AC-4D1D-BFFC-6C1E6FC71FC8}"/>
    <dgm:cxn modelId="{CF327F2F-AA50-4909-A435-8BE63AE97438}" srcId="{16C55E32-6A49-412E-B991-5C6F66201453}" destId="{56D03751-7C1E-4B5E-95C0-77684E088C02}" srcOrd="1" destOrd="0" parTransId="{57F09949-DB63-4839-8AC0-C3AFE74B9E26}" sibTransId="{5E78C1DD-8515-4DFF-A77E-F97EFA5CBCD3}"/>
    <dgm:cxn modelId="{FDFC412B-9727-4BAA-A670-94755F2C55FB}" srcId="{FAF30D37-6D7D-4398-86FB-163A3FB451CE}" destId="{9544F5D1-D153-41FC-839F-7DC283E47549}" srcOrd="2" destOrd="0" parTransId="{3C2EA9E4-82B1-4F5E-B03C-FAAEB5A450FF}" sibTransId="{A45D496F-CA05-4CC8-8DA2-42FB3BB4D310}"/>
    <dgm:cxn modelId="{BACC6AFE-F186-468F-BE51-620283072143}" type="presOf" srcId="{2A9B10D3-0988-49B1-85D9-079610F2DC5D}" destId="{DE7BD58A-4519-4C4F-AAB4-EA37FAE3C49A}" srcOrd="0" destOrd="1" presId="urn:microsoft.com/office/officeart/2005/8/layout/chevron2"/>
    <dgm:cxn modelId="{A9BCFC02-2681-4D25-B10E-25CB329D8654}" type="presOf" srcId="{DE3A963A-AD1B-45EE-9217-A777C4FD4817}" destId="{DE7BD58A-4519-4C4F-AAB4-EA37FAE3C49A}" srcOrd="0" destOrd="0" presId="urn:microsoft.com/office/officeart/2005/8/layout/chevron2"/>
    <dgm:cxn modelId="{479C85E2-2970-4757-8DFF-FC9635108A0A}" srcId="{FAF30D37-6D7D-4398-86FB-163A3FB451CE}" destId="{16C55E32-6A49-412E-B991-5C6F66201453}" srcOrd="1" destOrd="0" parTransId="{11BA6E93-8E07-4793-92A5-0240B0B277B6}" sibTransId="{6450753F-25CB-455F-82AF-02C7D5741901}"/>
    <dgm:cxn modelId="{EB4BFA4C-A432-47EF-AFC1-BE4C69B03AA2}" srcId="{16C55E32-6A49-412E-B991-5C6F66201453}" destId="{E66D66CB-0407-4EA6-B75B-D92DAA4F1749}" srcOrd="0" destOrd="0" parTransId="{1705E4C3-253A-4421-B060-C4A4ABA318D8}" sibTransId="{EB975E76-4AA7-4035-B4EF-8827A5ADD42D}"/>
    <dgm:cxn modelId="{ADDBEBDE-2D98-474A-93F3-D5B40133CD92}" type="presOf" srcId="{7C4E0F28-4C30-4277-8606-58C7A32D1279}" destId="{66AB0D9F-B30C-4127-8EC0-B12E6CCB21A1}" srcOrd="0" destOrd="0" presId="urn:microsoft.com/office/officeart/2005/8/layout/chevron2"/>
    <dgm:cxn modelId="{3BCE0138-3AFE-4DA3-918A-833D653928CC}" type="presOf" srcId="{56D03751-7C1E-4B5E-95C0-77684E088C02}" destId="{514126BA-C1A2-49B7-8580-B894ED8B75C8}" srcOrd="0" destOrd="1" presId="urn:microsoft.com/office/officeart/2005/8/layout/chevron2"/>
    <dgm:cxn modelId="{A8088738-FF71-4596-B11F-4C5FB1935E68}" type="presOf" srcId="{9544F5D1-D153-41FC-839F-7DC283E47549}" destId="{21A46DC7-F14E-44F6-83AB-68220EF6547C}" srcOrd="0" destOrd="0" presId="urn:microsoft.com/office/officeart/2005/8/layout/chevron2"/>
    <dgm:cxn modelId="{B32BA745-4787-40CB-A3B2-A216B6827F2D}" type="presOf" srcId="{8B761741-EE9A-4CEC-8D24-9F2AE1FBB0B4}" destId="{88A4A109-0C40-4A01-BCF4-A53AAA05FF99}" srcOrd="0" destOrd="0" presId="urn:microsoft.com/office/officeart/2005/8/layout/chevron2"/>
    <dgm:cxn modelId="{2DF13784-DEF1-4291-9462-2CDAFDBFB904}" type="presOf" srcId="{7D89F9CA-9751-4294-84BC-F4E03FAF0047}" destId="{514126BA-C1A2-49B7-8580-B894ED8B75C8}" srcOrd="0" destOrd="2" presId="urn:microsoft.com/office/officeart/2005/8/layout/chevron2"/>
    <dgm:cxn modelId="{F546A412-3C87-44EC-9735-743B4A2A5889}" type="presOf" srcId="{E66D66CB-0407-4EA6-B75B-D92DAA4F1749}" destId="{514126BA-C1A2-49B7-8580-B894ED8B75C8}" srcOrd="0" destOrd="0" presId="urn:microsoft.com/office/officeart/2005/8/layout/chevron2"/>
    <dgm:cxn modelId="{C6F06605-142C-41B5-9EC3-E8407369A807}" srcId="{FAF30D37-6D7D-4398-86FB-163A3FB451CE}" destId="{8B761741-EE9A-4CEC-8D24-9F2AE1FBB0B4}" srcOrd="0" destOrd="0" parTransId="{9D827345-518D-419F-96E4-14510D543BCD}" sibTransId="{A4E082D4-7B20-49AE-BAA4-25DF26C4825A}"/>
    <dgm:cxn modelId="{43E27BD8-843C-4658-AF78-B03AB1AA5AF5}" srcId="{9544F5D1-D153-41FC-839F-7DC283E47549}" destId="{2A9B10D3-0988-49B1-85D9-079610F2DC5D}" srcOrd="1" destOrd="0" parTransId="{EE8E0AB0-C13F-4797-9904-B50A2674468C}" sibTransId="{2F091C5F-E656-4682-B6AF-670C8E6C8631}"/>
    <dgm:cxn modelId="{50C15B02-685D-477B-A93E-8E05FDD00004}" type="presOf" srcId="{FAF30D37-6D7D-4398-86FB-163A3FB451CE}" destId="{182B7F34-8CD3-4A0B-B226-14C9EAFF5F70}" srcOrd="0" destOrd="0" presId="urn:microsoft.com/office/officeart/2005/8/layout/chevron2"/>
    <dgm:cxn modelId="{4A2BB0A8-F42F-4668-818B-C249FF018144}" type="presOf" srcId="{16C55E32-6A49-412E-B991-5C6F66201453}" destId="{9BFFE8D3-4D09-401C-BF90-EA3CFE07CB76}" srcOrd="0" destOrd="0" presId="urn:microsoft.com/office/officeart/2005/8/layout/chevron2"/>
    <dgm:cxn modelId="{6A9C1AEF-6AA5-4AF7-B841-AAFF61E52591}" type="presParOf" srcId="{182B7F34-8CD3-4A0B-B226-14C9EAFF5F70}" destId="{906D6639-A737-4BCE-8B56-5E1B84F754D4}" srcOrd="0" destOrd="0" presId="urn:microsoft.com/office/officeart/2005/8/layout/chevron2"/>
    <dgm:cxn modelId="{1B2F5AAD-953B-4868-93C9-80AFF3B4F876}" type="presParOf" srcId="{906D6639-A737-4BCE-8B56-5E1B84F754D4}" destId="{88A4A109-0C40-4A01-BCF4-A53AAA05FF99}" srcOrd="0" destOrd="0" presId="urn:microsoft.com/office/officeart/2005/8/layout/chevron2"/>
    <dgm:cxn modelId="{0BDBEFEC-ACDC-413B-BFDF-0E413A1BE136}" type="presParOf" srcId="{906D6639-A737-4BCE-8B56-5E1B84F754D4}" destId="{66AB0D9F-B30C-4127-8EC0-B12E6CCB21A1}" srcOrd="1" destOrd="0" presId="urn:microsoft.com/office/officeart/2005/8/layout/chevron2"/>
    <dgm:cxn modelId="{64FCE62B-8D97-4092-800D-BF5BCFE5E546}" type="presParOf" srcId="{182B7F34-8CD3-4A0B-B226-14C9EAFF5F70}" destId="{6425A2E3-6CE7-49F5-AD47-594C384906D0}" srcOrd="1" destOrd="0" presId="urn:microsoft.com/office/officeart/2005/8/layout/chevron2"/>
    <dgm:cxn modelId="{49253904-C1B7-492E-89FF-E73BA205B549}" type="presParOf" srcId="{182B7F34-8CD3-4A0B-B226-14C9EAFF5F70}" destId="{65AFE1C0-2774-459F-A6B3-864041A44377}" srcOrd="2" destOrd="0" presId="urn:microsoft.com/office/officeart/2005/8/layout/chevron2"/>
    <dgm:cxn modelId="{CD67D001-4A55-4E36-B9A2-691D42E36F6E}" type="presParOf" srcId="{65AFE1C0-2774-459F-A6B3-864041A44377}" destId="{9BFFE8D3-4D09-401C-BF90-EA3CFE07CB76}" srcOrd="0" destOrd="0" presId="urn:microsoft.com/office/officeart/2005/8/layout/chevron2"/>
    <dgm:cxn modelId="{BA02A65C-9562-4CDD-BB79-719945A8A51E}" type="presParOf" srcId="{65AFE1C0-2774-459F-A6B3-864041A44377}" destId="{514126BA-C1A2-49B7-8580-B894ED8B75C8}" srcOrd="1" destOrd="0" presId="urn:microsoft.com/office/officeart/2005/8/layout/chevron2"/>
    <dgm:cxn modelId="{FAED926F-93F1-4B30-890D-09E970F45D39}" type="presParOf" srcId="{182B7F34-8CD3-4A0B-B226-14C9EAFF5F70}" destId="{704E4349-00E9-441C-BC00-C1546A081E2A}" srcOrd="3" destOrd="0" presId="urn:microsoft.com/office/officeart/2005/8/layout/chevron2"/>
    <dgm:cxn modelId="{8DB8E81E-6BED-4ABD-A5CF-104A4A393246}" type="presParOf" srcId="{182B7F34-8CD3-4A0B-B226-14C9EAFF5F70}" destId="{B2E64E11-4387-46CF-9171-D4BE5354579C}" srcOrd="4" destOrd="0" presId="urn:microsoft.com/office/officeart/2005/8/layout/chevron2"/>
    <dgm:cxn modelId="{7F654A75-3243-4426-84BC-08F6AC9AC3F9}" type="presParOf" srcId="{B2E64E11-4387-46CF-9171-D4BE5354579C}" destId="{21A46DC7-F14E-44F6-83AB-68220EF6547C}" srcOrd="0" destOrd="0" presId="urn:microsoft.com/office/officeart/2005/8/layout/chevron2"/>
    <dgm:cxn modelId="{7716EE62-2FD8-4847-86F3-0D2D0B45925E}" type="presParOf" srcId="{B2E64E11-4387-46CF-9171-D4BE5354579C}" destId="{DE7BD58A-4519-4C4F-AAB4-EA37FAE3C49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F30D37-6D7D-4398-86FB-163A3FB451C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761741-EE9A-4CEC-8D24-9F2AE1FBB0B4}">
      <dgm:prSet/>
      <dgm:spPr/>
      <dgm:t>
        <a:bodyPr/>
        <a:lstStyle/>
        <a:p>
          <a:pPr algn="ctr"/>
          <a:r>
            <a:rPr lang="en-US" dirty="0"/>
            <a:t>PSD</a:t>
          </a:r>
        </a:p>
      </dgm:t>
    </dgm:pt>
    <dgm:pt modelId="{9D827345-518D-419F-96E4-14510D543BCD}" type="parTrans" cxnId="{C6F06605-142C-41B5-9EC3-E8407369A807}">
      <dgm:prSet/>
      <dgm:spPr/>
      <dgm:t>
        <a:bodyPr/>
        <a:lstStyle/>
        <a:p>
          <a:endParaRPr lang="en-US"/>
        </a:p>
      </dgm:t>
    </dgm:pt>
    <dgm:pt modelId="{A4E082D4-7B20-49AE-BAA4-25DF26C4825A}" type="sibTrans" cxnId="{C6F06605-142C-41B5-9EC3-E8407369A807}">
      <dgm:prSet/>
      <dgm:spPr/>
      <dgm:t>
        <a:bodyPr/>
        <a:lstStyle/>
        <a:p>
          <a:endParaRPr lang="en-US"/>
        </a:p>
      </dgm:t>
    </dgm:pt>
    <dgm:pt modelId="{9544F5D1-D153-41FC-839F-7DC283E47549}">
      <dgm:prSet/>
      <dgm:spPr/>
      <dgm:t>
        <a:bodyPr/>
        <a:lstStyle/>
        <a:p>
          <a:r>
            <a:rPr lang="en-US" dirty="0"/>
            <a:t>CMS</a:t>
          </a:r>
        </a:p>
      </dgm:t>
    </dgm:pt>
    <dgm:pt modelId="{3C2EA9E4-82B1-4F5E-B03C-FAAEB5A450FF}" type="parTrans" cxnId="{FDFC412B-9727-4BAA-A670-94755F2C55FB}">
      <dgm:prSet/>
      <dgm:spPr/>
      <dgm:t>
        <a:bodyPr/>
        <a:lstStyle/>
        <a:p>
          <a:endParaRPr lang="en-US"/>
        </a:p>
      </dgm:t>
    </dgm:pt>
    <dgm:pt modelId="{A45D496F-CA05-4CC8-8DA2-42FB3BB4D310}" type="sibTrans" cxnId="{FDFC412B-9727-4BAA-A670-94755F2C55FB}">
      <dgm:prSet/>
      <dgm:spPr/>
      <dgm:t>
        <a:bodyPr/>
        <a:lstStyle/>
        <a:p>
          <a:endParaRPr lang="en-US"/>
        </a:p>
      </dgm:t>
    </dgm:pt>
    <dgm:pt modelId="{7C4E0F28-4C30-4277-8606-58C7A32D1279}">
      <dgm:prSet/>
      <dgm:spPr/>
      <dgm:t>
        <a:bodyPr/>
        <a:lstStyle/>
        <a:p>
          <a:r>
            <a:rPr lang="en-US" dirty="0"/>
            <a:t>Slice out necessary elements from </a:t>
          </a:r>
          <a:r>
            <a:rPr lang="en-US" dirty="0" smtClean="0"/>
            <a:t>the </a:t>
          </a:r>
          <a:r>
            <a:rPr lang="en-US" dirty="0" err="1" smtClean="0"/>
            <a:t>PSD</a:t>
          </a:r>
          <a:endParaRPr lang="en-US" dirty="0"/>
        </a:p>
      </dgm:t>
    </dgm:pt>
    <dgm:pt modelId="{085A3B8E-98B6-4F26-A78B-94AE40F05334}" type="parTrans" cxnId="{0C9D8C0E-5554-4DCB-827A-A4BEA3580440}">
      <dgm:prSet/>
      <dgm:spPr/>
      <dgm:t>
        <a:bodyPr/>
        <a:lstStyle/>
        <a:p>
          <a:endParaRPr lang="en-US"/>
        </a:p>
      </dgm:t>
    </dgm:pt>
    <dgm:pt modelId="{230EE160-17A6-46C5-8207-4455CC4C4A12}" type="sibTrans" cxnId="{0C9D8C0E-5554-4DCB-827A-A4BEA3580440}">
      <dgm:prSet/>
      <dgm:spPr/>
      <dgm:t>
        <a:bodyPr/>
        <a:lstStyle/>
        <a:p>
          <a:endParaRPr lang="en-US"/>
        </a:p>
      </dgm:t>
    </dgm:pt>
    <dgm:pt modelId="{DE3A963A-AD1B-45EE-9217-A777C4FD4817}">
      <dgm:prSet/>
      <dgm:spPr/>
      <dgm:t>
        <a:bodyPr/>
        <a:lstStyle/>
        <a:p>
          <a:r>
            <a:rPr lang="en-US" dirty="0"/>
            <a:t>Set up default content</a:t>
          </a:r>
        </a:p>
      </dgm:t>
    </dgm:pt>
    <dgm:pt modelId="{9FB14337-D60F-4F95-BDDA-045F2AB01B1B}" type="parTrans" cxnId="{EFA12615-E64C-414C-BC45-CED8F03774E8}">
      <dgm:prSet/>
      <dgm:spPr/>
      <dgm:t>
        <a:bodyPr/>
        <a:lstStyle/>
        <a:p>
          <a:endParaRPr lang="en-US"/>
        </a:p>
      </dgm:t>
    </dgm:pt>
    <dgm:pt modelId="{92C83DC9-86AC-4D1D-BFFC-6C1E6FC71FC8}" type="sibTrans" cxnId="{EFA12615-E64C-414C-BC45-CED8F03774E8}">
      <dgm:prSet/>
      <dgm:spPr/>
      <dgm:t>
        <a:bodyPr/>
        <a:lstStyle/>
        <a:p>
          <a:endParaRPr lang="en-US"/>
        </a:p>
      </dgm:t>
    </dgm:pt>
    <dgm:pt modelId="{EAE224DE-8009-4A38-AFCB-F4C205DDBF92}">
      <dgm:prSet/>
      <dgm:spPr/>
      <dgm:t>
        <a:bodyPr/>
        <a:lstStyle/>
        <a:p>
          <a:r>
            <a:rPr lang="en-US" dirty="0"/>
            <a:t>Read over any notes left by </a:t>
          </a:r>
          <a:r>
            <a:rPr lang="en-US" dirty="0" smtClean="0"/>
            <a:t>the designer</a:t>
          </a:r>
          <a:endParaRPr lang="en-US" dirty="0"/>
        </a:p>
      </dgm:t>
    </dgm:pt>
    <dgm:pt modelId="{5AAC5CC9-737F-4D02-B5BF-B1E985E8A093}" type="parTrans" cxnId="{29B1D220-6A70-4ADA-A5A8-232FE069B95F}">
      <dgm:prSet/>
      <dgm:spPr/>
      <dgm:t>
        <a:bodyPr/>
        <a:lstStyle/>
        <a:p>
          <a:endParaRPr lang="en-US"/>
        </a:p>
      </dgm:t>
    </dgm:pt>
    <dgm:pt modelId="{8ED2FA80-1E55-4026-92D4-76B13D2D5958}" type="sibTrans" cxnId="{29B1D220-6A70-4ADA-A5A8-232FE069B95F}">
      <dgm:prSet/>
      <dgm:spPr/>
      <dgm:t>
        <a:bodyPr/>
        <a:lstStyle/>
        <a:p>
          <a:endParaRPr lang="en-US"/>
        </a:p>
      </dgm:t>
    </dgm:pt>
    <dgm:pt modelId="{800F7FF0-C313-4A31-9BD7-14BD905A3AA7}">
      <dgm:prSet/>
      <dgm:spPr/>
      <dgm:t>
        <a:bodyPr/>
        <a:lstStyle/>
        <a:p>
          <a:r>
            <a:rPr lang="en-US" dirty="0"/>
            <a:t>Make sure to look over all breakpoint designs </a:t>
          </a:r>
        </a:p>
      </dgm:t>
    </dgm:pt>
    <dgm:pt modelId="{4204B621-38D1-4AB3-8821-AF6BD6F38CE4}" type="parTrans" cxnId="{ADADB548-3209-4EF2-8AE2-7B6FE3A20EFC}">
      <dgm:prSet/>
      <dgm:spPr/>
      <dgm:t>
        <a:bodyPr/>
        <a:lstStyle/>
        <a:p>
          <a:endParaRPr lang="en-US"/>
        </a:p>
      </dgm:t>
    </dgm:pt>
    <dgm:pt modelId="{4DD29F9A-5535-4B56-A5FD-208E433F51AE}" type="sibTrans" cxnId="{ADADB548-3209-4EF2-8AE2-7B6FE3A20EFC}">
      <dgm:prSet/>
      <dgm:spPr/>
      <dgm:t>
        <a:bodyPr/>
        <a:lstStyle/>
        <a:p>
          <a:endParaRPr lang="en-US"/>
        </a:p>
      </dgm:t>
    </dgm:pt>
    <dgm:pt modelId="{1BE3E33D-0116-45FE-8A7A-290C9EBDB6F7}">
      <dgm:prSet/>
      <dgm:spPr/>
      <dgm:t>
        <a:bodyPr/>
        <a:lstStyle/>
        <a:p>
          <a:r>
            <a:rPr lang="en-US" dirty="0"/>
            <a:t>Set </a:t>
          </a:r>
          <a:r>
            <a:rPr lang="en-US" dirty="0" smtClean="0"/>
            <a:t>up default </a:t>
          </a:r>
          <a:r>
            <a:rPr lang="en-US" dirty="0"/>
            <a:t>navigation</a:t>
          </a:r>
        </a:p>
      </dgm:t>
    </dgm:pt>
    <dgm:pt modelId="{90BB1CC4-A7F3-4C2A-9216-2A543AA4C4BF}" type="parTrans" cxnId="{5D85E984-02CD-4DAF-A1CE-0E6A478C66B3}">
      <dgm:prSet/>
      <dgm:spPr/>
      <dgm:t>
        <a:bodyPr/>
        <a:lstStyle/>
        <a:p>
          <a:endParaRPr lang="en-US"/>
        </a:p>
      </dgm:t>
    </dgm:pt>
    <dgm:pt modelId="{D0F74656-7195-4034-8AE4-F7050D7345AC}" type="sibTrans" cxnId="{5D85E984-02CD-4DAF-A1CE-0E6A478C66B3}">
      <dgm:prSet/>
      <dgm:spPr/>
      <dgm:t>
        <a:bodyPr/>
        <a:lstStyle/>
        <a:p>
          <a:endParaRPr lang="en-US"/>
        </a:p>
      </dgm:t>
    </dgm:pt>
    <dgm:pt modelId="{6E76235E-21AC-4550-8B7C-59C9F4E3509F}">
      <dgm:prSet/>
      <dgm:spPr/>
      <dgm:t>
        <a:bodyPr/>
        <a:lstStyle/>
        <a:p>
          <a:r>
            <a:rPr lang="en-US" dirty="0"/>
            <a:t>Build out site elements (CTAs, Product Groups, etc.)</a:t>
          </a:r>
        </a:p>
      </dgm:t>
    </dgm:pt>
    <dgm:pt modelId="{E90876A8-F371-4ADB-B8A9-46413865260E}" type="parTrans" cxnId="{D60A7B06-7D9D-4F1F-9001-5ADEA6509BC1}">
      <dgm:prSet/>
      <dgm:spPr/>
      <dgm:t>
        <a:bodyPr/>
        <a:lstStyle/>
        <a:p>
          <a:endParaRPr lang="en-US"/>
        </a:p>
      </dgm:t>
    </dgm:pt>
    <dgm:pt modelId="{C9657108-D8D6-4FDE-9BBE-C0E0D8D71CCE}" type="sibTrans" cxnId="{D60A7B06-7D9D-4F1F-9001-5ADEA6509BC1}">
      <dgm:prSet/>
      <dgm:spPr/>
      <dgm:t>
        <a:bodyPr/>
        <a:lstStyle/>
        <a:p>
          <a:endParaRPr lang="en-US"/>
        </a:p>
      </dgm:t>
    </dgm:pt>
    <dgm:pt modelId="{5DD14567-AF71-4BF8-8D28-53978586B2A3}">
      <dgm:prSet/>
      <dgm:spPr/>
      <dgm:t>
        <a:bodyPr/>
        <a:lstStyle/>
        <a:p>
          <a:r>
            <a:rPr lang="en-US" dirty="0"/>
            <a:t>Check over migrated content</a:t>
          </a:r>
        </a:p>
      </dgm:t>
    </dgm:pt>
    <dgm:pt modelId="{D6024797-08A6-4F80-B5C4-C1199BDE63DC}" type="parTrans" cxnId="{28751499-C800-448B-8753-878470F6EF0A}">
      <dgm:prSet/>
      <dgm:spPr/>
      <dgm:t>
        <a:bodyPr/>
        <a:lstStyle/>
        <a:p>
          <a:endParaRPr lang="en-US"/>
        </a:p>
      </dgm:t>
    </dgm:pt>
    <dgm:pt modelId="{2520A9E7-A8CF-4E7A-84AA-A2E471ED34FF}" type="sibTrans" cxnId="{28751499-C800-448B-8753-878470F6EF0A}">
      <dgm:prSet/>
      <dgm:spPr/>
      <dgm:t>
        <a:bodyPr/>
        <a:lstStyle/>
        <a:p>
          <a:endParaRPr lang="en-US"/>
        </a:p>
      </dgm:t>
    </dgm:pt>
    <dgm:pt modelId="{2F500185-BE28-4C04-9C29-B4AFE9203D82}">
      <dgm:prSet/>
      <dgm:spPr/>
      <dgm:t>
        <a:bodyPr/>
        <a:lstStyle/>
        <a:p>
          <a:r>
            <a:rPr lang="en-US" dirty="0"/>
            <a:t>Shop Dot</a:t>
          </a:r>
        </a:p>
      </dgm:t>
    </dgm:pt>
    <dgm:pt modelId="{0558EEEA-A47E-40DD-A356-3C5D6D9B1F18}" type="parTrans" cxnId="{6781A8B6-7C73-434C-864C-BE3243AD5939}">
      <dgm:prSet/>
      <dgm:spPr/>
      <dgm:t>
        <a:bodyPr/>
        <a:lstStyle/>
        <a:p>
          <a:endParaRPr lang="en-US"/>
        </a:p>
      </dgm:t>
    </dgm:pt>
    <dgm:pt modelId="{EC7349F7-E486-4634-91BB-B9301E5D9C18}" type="sibTrans" cxnId="{6781A8B6-7C73-434C-864C-BE3243AD5939}">
      <dgm:prSet/>
      <dgm:spPr/>
      <dgm:t>
        <a:bodyPr/>
        <a:lstStyle/>
        <a:p>
          <a:endParaRPr lang="en-US"/>
        </a:p>
      </dgm:t>
    </dgm:pt>
    <dgm:pt modelId="{9C89F667-2F24-4CA6-9FDD-F8F976DC0BCE}">
      <dgm:prSet/>
      <dgm:spPr/>
      <dgm:t>
        <a:bodyPr/>
        <a:lstStyle/>
        <a:p>
          <a:r>
            <a:rPr lang="en-US" dirty="0"/>
            <a:t>Get template files from SVN</a:t>
          </a:r>
        </a:p>
      </dgm:t>
    </dgm:pt>
    <dgm:pt modelId="{7345DCD6-31A0-4352-9F03-C00852C454FB}" type="parTrans" cxnId="{E55957B2-55AA-4E11-AAA8-C3B15C8208E5}">
      <dgm:prSet/>
      <dgm:spPr/>
      <dgm:t>
        <a:bodyPr/>
        <a:lstStyle/>
        <a:p>
          <a:endParaRPr lang="en-US"/>
        </a:p>
      </dgm:t>
    </dgm:pt>
    <dgm:pt modelId="{33F3492E-F90C-4D55-8CC8-CAD3CD3FCC47}" type="sibTrans" cxnId="{E55957B2-55AA-4E11-AAA8-C3B15C8208E5}">
      <dgm:prSet/>
      <dgm:spPr/>
      <dgm:t>
        <a:bodyPr/>
        <a:lstStyle/>
        <a:p>
          <a:endParaRPr lang="en-US"/>
        </a:p>
      </dgm:t>
    </dgm:pt>
    <dgm:pt modelId="{F96213A3-3C86-4457-B1CF-E570A31F37F6}">
      <dgm:prSet/>
      <dgm:spPr/>
      <dgm:t>
        <a:bodyPr/>
        <a:lstStyle/>
        <a:p>
          <a:r>
            <a:rPr lang="en-US" dirty="0"/>
            <a:t>Build out </a:t>
          </a:r>
          <a:r>
            <a:rPr lang="en-US" dirty="0" smtClean="0"/>
            <a:t>the </a:t>
          </a:r>
          <a:r>
            <a:rPr lang="en-US" dirty="0" err="1" smtClean="0"/>
            <a:t>ShopDot</a:t>
          </a:r>
          <a:r>
            <a:rPr lang="en-US" dirty="0" smtClean="0"/>
            <a:t> site</a:t>
          </a:r>
          <a:endParaRPr lang="en-US" dirty="0"/>
        </a:p>
      </dgm:t>
    </dgm:pt>
    <dgm:pt modelId="{BB767B08-D50C-42D3-9677-06EE6B16394F}" type="parTrans" cxnId="{B42645E8-70AA-4814-9F95-B190E88D916F}">
      <dgm:prSet/>
      <dgm:spPr/>
      <dgm:t>
        <a:bodyPr/>
        <a:lstStyle/>
        <a:p>
          <a:endParaRPr lang="en-US"/>
        </a:p>
      </dgm:t>
    </dgm:pt>
    <dgm:pt modelId="{FB83ECA8-D13C-42C3-A299-B94778BDF1F8}" type="sibTrans" cxnId="{B42645E8-70AA-4814-9F95-B190E88D916F}">
      <dgm:prSet/>
      <dgm:spPr/>
      <dgm:t>
        <a:bodyPr/>
        <a:lstStyle/>
        <a:p>
          <a:endParaRPr lang="en-US"/>
        </a:p>
      </dgm:t>
    </dgm:pt>
    <dgm:pt modelId="{3BB47495-C7B1-49D6-82ED-6B0E1E83A056}">
      <dgm:prSet/>
      <dgm:spPr/>
      <dgm:t>
        <a:bodyPr/>
        <a:lstStyle/>
        <a:p>
          <a:r>
            <a:rPr lang="en-US" dirty="0"/>
            <a:t>Double check </a:t>
          </a:r>
          <a:r>
            <a:rPr lang="en-US" dirty="0" smtClean="0"/>
            <a:t>bootstrap </a:t>
          </a:r>
          <a:r>
            <a:rPr lang="en-US" dirty="0"/>
            <a:t>pages</a:t>
          </a:r>
        </a:p>
      </dgm:t>
    </dgm:pt>
    <dgm:pt modelId="{8A2BF8F0-8A7B-4BBA-A79B-D6429AB4C288}" type="parTrans" cxnId="{A095EBC1-0E13-4C40-85C5-12495EED5D50}">
      <dgm:prSet/>
      <dgm:spPr/>
      <dgm:t>
        <a:bodyPr/>
        <a:lstStyle/>
        <a:p>
          <a:endParaRPr lang="en-US"/>
        </a:p>
      </dgm:t>
    </dgm:pt>
    <dgm:pt modelId="{50A73FCC-6462-4514-8917-EB7FC8CB41E6}" type="sibTrans" cxnId="{A095EBC1-0E13-4C40-85C5-12495EED5D50}">
      <dgm:prSet/>
      <dgm:spPr/>
      <dgm:t>
        <a:bodyPr/>
        <a:lstStyle/>
        <a:p>
          <a:endParaRPr lang="en-US"/>
        </a:p>
      </dgm:t>
    </dgm:pt>
    <dgm:pt modelId="{182B7F34-8CD3-4A0B-B226-14C9EAFF5F70}" type="pres">
      <dgm:prSet presAssocID="{FAF30D37-6D7D-4398-86FB-163A3FB451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6D6639-A737-4BCE-8B56-5E1B84F754D4}" type="pres">
      <dgm:prSet presAssocID="{8B761741-EE9A-4CEC-8D24-9F2AE1FBB0B4}" presName="composite" presStyleCnt="0"/>
      <dgm:spPr/>
    </dgm:pt>
    <dgm:pt modelId="{88A4A109-0C40-4A01-BCF4-A53AAA05FF99}" type="pres">
      <dgm:prSet presAssocID="{8B761741-EE9A-4CEC-8D24-9F2AE1FBB0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AB0D9F-B30C-4127-8EC0-B12E6CCB21A1}" type="pres">
      <dgm:prSet presAssocID="{8B761741-EE9A-4CEC-8D24-9F2AE1FBB0B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5A2E3-6CE7-49F5-AD47-594C384906D0}" type="pres">
      <dgm:prSet presAssocID="{A4E082D4-7B20-49AE-BAA4-25DF26C4825A}" presName="sp" presStyleCnt="0"/>
      <dgm:spPr/>
    </dgm:pt>
    <dgm:pt modelId="{B2E64E11-4387-46CF-9171-D4BE5354579C}" type="pres">
      <dgm:prSet presAssocID="{9544F5D1-D153-41FC-839F-7DC283E47549}" presName="composite" presStyleCnt="0"/>
      <dgm:spPr/>
    </dgm:pt>
    <dgm:pt modelId="{21A46DC7-F14E-44F6-83AB-68220EF6547C}" type="pres">
      <dgm:prSet presAssocID="{9544F5D1-D153-41FC-839F-7DC283E4754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BD58A-4519-4C4F-AAB4-EA37FAE3C49A}" type="pres">
      <dgm:prSet presAssocID="{9544F5D1-D153-41FC-839F-7DC283E4754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5FBB6-F002-431C-8F9A-6EBB1935EBCF}" type="pres">
      <dgm:prSet presAssocID="{A45D496F-CA05-4CC8-8DA2-42FB3BB4D310}" presName="sp" presStyleCnt="0"/>
      <dgm:spPr/>
    </dgm:pt>
    <dgm:pt modelId="{70C85EC8-6408-4FD7-A281-DB5E3BA5A2CF}" type="pres">
      <dgm:prSet presAssocID="{2F500185-BE28-4C04-9C29-B4AFE9203D82}" presName="composite" presStyleCnt="0"/>
      <dgm:spPr/>
    </dgm:pt>
    <dgm:pt modelId="{0573A6DD-FF98-456D-9AD3-C3659BE7A2AC}" type="pres">
      <dgm:prSet presAssocID="{2F500185-BE28-4C04-9C29-B4AFE9203D8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E40FCD-54A8-4467-950C-444FC85C78B9}" type="pres">
      <dgm:prSet presAssocID="{2F500185-BE28-4C04-9C29-B4AFE9203D8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111C70-D325-4A90-B173-1A75F4760E22}" type="presOf" srcId="{F96213A3-3C86-4457-B1CF-E570A31F37F6}" destId="{2AE40FCD-54A8-4467-950C-444FC85C78B9}" srcOrd="0" destOrd="1" presId="urn:microsoft.com/office/officeart/2005/8/layout/chevron2"/>
    <dgm:cxn modelId="{28751499-C800-448B-8753-878470F6EF0A}" srcId="{9544F5D1-D153-41FC-839F-7DC283E47549}" destId="{5DD14567-AF71-4BF8-8D28-53978586B2A3}" srcOrd="3" destOrd="0" parTransId="{D6024797-08A6-4F80-B5C4-C1199BDE63DC}" sibTransId="{2520A9E7-A8CF-4E7A-84AA-A2E471ED34FF}"/>
    <dgm:cxn modelId="{E7661774-1798-47DD-8589-8FCD55140D00}" type="presOf" srcId="{5DD14567-AF71-4BF8-8D28-53978586B2A3}" destId="{DE7BD58A-4519-4C4F-AAB4-EA37FAE3C49A}" srcOrd="0" destOrd="3" presId="urn:microsoft.com/office/officeart/2005/8/layout/chevron2"/>
    <dgm:cxn modelId="{92372701-B589-4D3F-B897-3A1170514D9E}" type="presOf" srcId="{9C89F667-2F24-4CA6-9FDD-F8F976DC0BCE}" destId="{2AE40FCD-54A8-4467-950C-444FC85C78B9}" srcOrd="0" destOrd="0" presId="urn:microsoft.com/office/officeart/2005/8/layout/chevron2"/>
    <dgm:cxn modelId="{ADADB548-3209-4EF2-8AE2-7B6FE3A20EFC}" srcId="{8B761741-EE9A-4CEC-8D24-9F2AE1FBB0B4}" destId="{800F7FF0-C313-4A31-9BD7-14BD905A3AA7}" srcOrd="2" destOrd="0" parTransId="{4204B621-38D1-4AB3-8821-AF6BD6F38CE4}" sibTransId="{4DD29F9A-5535-4B56-A5FD-208E433F51AE}"/>
    <dgm:cxn modelId="{0C9D8C0E-5554-4DCB-827A-A4BEA3580440}" srcId="{8B761741-EE9A-4CEC-8D24-9F2AE1FBB0B4}" destId="{7C4E0F28-4C30-4277-8606-58C7A32D1279}" srcOrd="0" destOrd="0" parTransId="{085A3B8E-98B6-4F26-A78B-94AE40F05334}" sibTransId="{230EE160-17A6-46C5-8207-4455CC4C4A12}"/>
    <dgm:cxn modelId="{EE9B84DF-8B6B-455F-91CD-05903858A75D}" type="presOf" srcId="{800F7FF0-C313-4A31-9BD7-14BD905A3AA7}" destId="{66AB0D9F-B30C-4127-8EC0-B12E6CCB21A1}" srcOrd="0" destOrd="2" presId="urn:microsoft.com/office/officeart/2005/8/layout/chevron2"/>
    <dgm:cxn modelId="{EFA12615-E64C-414C-BC45-CED8F03774E8}" srcId="{9544F5D1-D153-41FC-839F-7DC283E47549}" destId="{DE3A963A-AD1B-45EE-9217-A777C4FD4817}" srcOrd="0" destOrd="0" parTransId="{9FB14337-D60F-4F95-BDDA-045F2AB01B1B}" sibTransId="{92C83DC9-86AC-4D1D-BFFC-6C1E6FC71FC8}"/>
    <dgm:cxn modelId="{B42645E8-70AA-4814-9F95-B190E88D916F}" srcId="{2F500185-BE28-4C04-9C29-B4AFE9203D82}" destId="{F96213A3-3C86-4457-B1CF-E570A31F37F6}" srcOrd="1" destOrd="0" parTransId="{BB767B08-D50C-42D3-9677-06EE6B16394F}" sibTransId="{FB83ECA8-D13C-42C3-A299-B94778BDF1F8}"/>
    <dgm:cxn modelId="{6781A8B6-7C73-434C-864C-BE3243AD5939}" srcId="{FAF30D37-6D7D-4398-86FB-163A3FB451CE}" destId="{2F500185-BE28-4C04-9C29-B4AFE9203D82}" srcOrd="2" destOrd="0" parTransId="{0558EEEA-A47E-40DD-A356-3C5D6D9B1F18}" sibTransId="{EC7349F7-E486-4634-91BB-B9301E5D9C18}"/>
    <dgm:cxn modelId="{5D85E984-02CD-4DAF-A1CE-0E6A478C66B3}" srcId="{9544F5D1-D153-41FC-839F-7DC283E47549}" destId="{1BE3E33D-0116-45FE-8A7A-290C9EBDB6F7}" srcOrd="1" destOrd="0" parTransId="{90BB1CC4-A7F3-4C2A-9216-2A543AA4C4BF}" sibTransId="{D0F74656-7195-4034-8AE4-F7050D7345AC}"/>
    <dgm:cxn modelId="{FDFC412B-9727-4BAA-A670-94755F2C55FB}" srcId="{FAF30D37-6D7D-4398-86FB-163A3FB451CE}" destId="{9544F5D1-D153-41FC-839F-7DC283E47549}" srcOrd="1" destOrd="0" parTransId="{3C2EA9E4-82B1-4F5E-B03C-FAAEB5A450FF}" sibTransId="{A45D496F-CA05-4CC8-8DA2-42FB3BB4D310}"/>
    <dgm:cxn modelId="{A9BCFC02-2681-4D25-B10E-25CB329D8654}" type="presOf" srcId="{DE3A963A-AD1B-45EE-9217-A777C4FD4817}" destId="{DE7BD58A-4519-4C4F-AAB4-EA37FAE3C49A}" srcOrd="0" destOrd="0" presId="urn:microsoft.com/office/officeart/2005/8/layout/chevron2"/>
    <dgm:cxn modelId="{ADDBEBDE-2D98-474A-93F3-D5B40133CD92}" type="presOf" srcId="{7C4E0F28-4C30-4277-8606-58C7A32D1279}" destId="{66AB0D9F-B30C-4127-8EC0-B12E6CCB21A1}" srcOrd="0" destOrd="0" presId="urn:microsoft.com/office/officeart/2005/8/layout/chevron2"/>
    <dgm:cxn modelId="{A8088738-FF71-4596-B11F-4C5FB1935E68}" type="presOf" srcId="{9544F5D1-D153-41FC-839F-7DC283E47549}" destId="{21A46DC7-F14E-44F6-83AB-68220EF6547C}" srcOrd="0" destOrd="0" presId="urn:microsoft.com/office/officeart/2005/8/layout/chevron2"/>
    <dgm:cxn modelId="{B32BA745-4787-40CB-A3B2-A216B6827F2D}" type="presOf" srcId="{8B761741-EE9A-4CEC-8D24-9F2AE1FBB0B4}" destId="{88A4A109-0C40-4A01-BCF4-A53AAA05FF99}" srcOrd="0" destOrd="0" presId="urn:microsoft.com/office/officeart/2005/8/layout/chevron2"/>
    <dgm:cxn modelId="{D60A7B06-7D9D-4F1F-9001-5ADEA6509BC1}" srcId="{9544F5D1-D153-41FC-839F-7DC283E47549}" destId="{6E76235E-21AC-4550-8B7C-59C9F4E3509F}" srcOrd="2" destOrd="0" parTransId="{E90876A8-F371-4ADB-B8A9-46413865260E}" sibTransId="{C9657108-D8D6-4FDE-9BBE-C0E0D8D71CCE}"/>
    <dgm:cxn modelId="{3E9A8B0B-E6FF-4BF9-96CC-8FDC9FDAAF48}" type="presOf" srcId="{EAE224DE-8009-4A38-AFCB-F4C205DDBF92}" destId="{66AB0D9F-B30C-4127-8EC0-B12E6CCB21A1}" srcOrd="0" destOrd="1" presId="urn:microsoft.com/office/officeart/2005/8/layout/chevron2"/>
    <dgm:cxn modelId="{A095EBC1-0E13-4C40-85C5-12495EED5D50}" srcId="{2F500185-BE28-4C04-9C29-B4AFE9203D82}" destId="{3BB47495-C7B1-49D6-82ED-6B0E1E83A056}" srcOrd="2" destOrd="0" parTransId="{8A2BF8F0-8A7B-4BBA-A79B-D6429AB4C288}" sibTransId="{50A73FCC-6462-4514-8917-EB7FC8CB41E6}"/>
    <dgm:cxn modelId="{2E6435E8-5B56-4DF5-B037-B23325E4F93F}" type="presOf" srcId="{1BE3E33D-0116-45FE-8A7A-290C9EBDB6F7}" destId="{DE7BD58A-4519-4C4F-AAB4-EA37FAE3C49A}" srcOrd="0" destOrd="1" presId="urn:microsoft.com/office/officeart/2005/8/layout/chevron2"/>
    <dgm:cxn modelId="{0B3DE1F0-D748-44CB-BC22-E3587B49758C}" type="presOf" srcId="{6E76235E-21AC-4550-8B7C-59C9F4E3509F}" destId="{DE7BD58A-4519-4C4F-AAB4-EA37FAE3C49A}" srcOrd="0" destOrd="2" presId="urn:microsoft.com/office/officeart/2005/8/layout/chevron2"/>
    <dgm:cxn modelId="{E55957B2-55AA-4E11-AAA8-C3B15C8208E5}" srcId="{2F500185-BE28-4C04-9C29-B4AFE9203D82}" destId="{9C89F667-2F24-4CA6-9FDD-F8F976DC0BCE}" srcOrd="0" destOrd="0" parTransId="{7345DCD6-31A0-4352-9F03-C00852C454FB}" sibTransId="{33F3492E-F90C-4D55-8CC8-CAD3CD3FCC47}"/>
    <dgm:cxn modelId="{29B1D220-6A70-4ADA-A5A8-232FE069B95F}" srcId="{8B761741-EE9A-4CEC-8D24-9F2AE1FBB0B4}" destId="{EAE224DE-8009-4A38-AFCB-F4C205DDBF92}" srcOrd="1" destOrd="0" parTransId="{5AAC5CC9-737F-4D02-B5BF-B1E985E8A093}" sibTransId="{8ED2FA80-1E55-4026-92D4-76B13D2D5958}"/>
    <dgm:cxn modelId="{55697A43-7B2F-4E73-9FC9-88F16992617B}" type="presOf" srcId="{3BB47495-C7B1-49D6-82ED-6B0E1E83A056}" destId="{2AE40FCD-54A8-4467-950C-444FC85C78B9}" srcOrd="0" destOrd="2" presId="urn:microsoft.com/office/officeart/2005/8/layout/chevron2"/>
    <dgm:cxn modelId="{C6F06605-142C-41B5-9EC3-E8407369A807}" srcId="{FAF30D37-6D7D-4398-86FB-163A3FB451CE}" destId="{8B761741-EE9A-4CEC-8D24-9F2AE1FBB0B4}" srcOrd="0" destOrd="0" parTransId="{9D827345-518D-419F-96E4-14510D543BCD}" sibTransId="{A4E082D4-7B20-49AE-BAA4-25DF26C4825A}"/>
    <dgm:cxn modelId="{50C15B02-685D-477B-A93E-8E05FDD00004}" type="presOf" srcId="{FAF30D37-6D7D-4398-86FB-163A3FB451CE}" destId="{182B7F34-8CD3-4A0B-B226-14C9EAFF5F70}" srcOrd="0" destOrd="0" presId="urn:microsoft.com/office/officeart/2005/8/layout/chevron2"/>
    <dgm:cxn modelId="{25AA53CF-357B-41B6-A969-9646E1EEBB80}" type="presOf" srcId="{2F500185-BE28-4C04-9C29-B4AFE9203D82}" destId="{0573A6DD-FF98-456D-9AD3-C3659BE7A2AC}" srcOrd="0" destOrd="0" presId="urn:microsoft.com/office/officeart/2005/8/layout/chevron2"/>
    <dgm:cxn modelId="{6A9C1AEF-6AA5-4AF7-B841-AAFF61E52591}" type="presParOf" srcId="{182B7F34-8CD3-4A0B-B226-14C9EAFF5F70}" destId="{906D6639-A737-4BCE-8B56-5E1B84F754D4}" srcOrd="0" destOrd="0" presId="urn:microsoft.com/office/officeart/2005/8/layout/chevron2"/>
    <dgm:cxn modelId="{1B2F5AAD-953B-4868-93C9-80AFF3B4F876}" type="presParOf" srcId="{906D6639-A737-4BCE-8B56-5E1B84F754D4}" destId="{88A4A109-0C40-4A01-BCF4-A53AAA05FF99}" srcOrd="0" destOrd="0" presId="urn:microsoft.com/office/officeart/2005/8/layout/chevron2"/>
    <dgm:cxn modelId="{0BDBEFEC-ACDC-413B-BFDF-0E413A1BE136}" type="presParOf" srcId="{906D6639-A737-4BCE-8B56-5E1B84F754D4}" destId="{66AB0D9F-B30C-4127-8EC0-B12E6CCB21A1}" srcOrd="1" destOrd="0" presId="urn:microsoft.com/office/officeart/2005/8/layout/chevron2"/>
    <dgm:cxn modelId="{64FCE62B-8D97-4092-800D-BF5BCFE5E546}" type="presParOf" srcId="{182B7F34-8CD3-4A0B-B226-14C9EAFF5F70}" destId="{6425A2E3-6CE7-49F5-AD47-594C384906D0}" srcOrd="1" destOrd="0" presId="urn:microsoft.com/office/officeart/2005/8/layout/chevron2"/>
    <dgm:cxn modelId="{8DB8E81E-6BED-4ABD-A5CF-104A4A393246}" type="presParOf" srcId="{182B7F34-8CD3-4A0B-B226-14C9EAFF5F70}" destId="{B2E64E11-4387-46CF-9171-D4BE5354579C}" srcOrd="2" destOrd="0" presId="urn:microsoft.com/office/officeart/2005/8/layout/chevron2"/>
    <dgm:cxn modelId="{7F654A75-3243-4426-84BC-08F6AC9AC3F9}" type="presParOf" srcId="{B2E64E11-4387-46CF-9171-D4BE5354579C}" destId="{21A46DC7-F14E-44F6-83AB-68220EF6547C}" srcOrd="0" destOrd="0" presId="urn:microsoft.com/office/officeart/2005/8/layout/chevron2"/>
    <dgm:cxn modelId="{7716EE62-2FD8-4847-86F3-0D2D0B45925E}" type="presParOf" srcId="{B2E64E11-4387-46CF-9171-D4BE5354579C}" destId="{DE7BD58A-4519-4C4F-AAB4-EA37FAE3C49A}" srcOrd="1" destOrd="0" presId="urn:microsoft.com/office/officeart/2005/8/layout/chevron2"/>
    <dgm:cxn modelId="{678C8F9B-D821-406D-A1C2-2F142C3F7B4D}" type="presParOf" srcId="{182B7F34-8CD3-4A0B-B226-14C9EAFF5F70}" destId="{7285FBB6-F002-431C-8F9A-6EBB1935EBCF}" srcOrd="3" destOrd="0" presId="urn:microsoft.com/office/officeart/2005/8/layout/chevron2"/>
    <dgm:cxn modelId="{00D9E967-F425-4AFC-92B7-CEBD0D457F84}" type="presParOf" srcId="{182B7F34-8CD3-4A0B-B226-14C9EAFF5F70}" destId="{70C85EC8-6408-4FD7-A281-DB5E3BA5A2CF}" srcOrd="4" destOrd="0" presId="urn:microsoft.com/office/officeart/2005/8/layout/chevron2"/>
    <dgm:cxn modelId="{85B7ADF4-F52C-48C6-B5E1-8C6780208B9B}" type="presParOf" srcId="{70C85EC8-6408-4FD7-A281-DB5E3BA5A2CF}" destId="{0573A6DD-FF98-456D-9AD3-C3659BE7A2AC}" srcOrd="0" destOrd="0" presId="urn:microsoft.com/office/officeart/2005/8/layout/chevron2"/>
    <dgm:cxn modelId="{5E5ADF88-C609-418B-A95E-702DC7E6139A}" type="presParOf" srcId="{70C85EC8-6408-4FD7-A281-DB5E3BA5A2CF}" destId="{2AE40FCD-54A8-4467-950C-444FC85C78B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36274-4942-43B3-87F6-0C12B4E91CCD}">
      <dsp:nvSpPr>
        <dsp:cNvPr id="0" name=""/>
        <dsp:cNvSpPr/>
      </dsp:nvSpPr>
      <dsp:spPr>
        <a:xfrm rot="5400000">
          <a:off x="-222673" y="224103"/>
          <a:ext cx="1484487" cy="10391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Sales</a:t>
          </a:r>
        </a:p>
      </dsp:txBody>
      <dsp:txXfrm rot="-5400000">
        <a:off x="1" y="521001"/>
        <a:ext cx="1039141" cy="445346"/>
      </dsp:txXfrm>
    </dsp:sp>
    <dsp:sp modelId="{B555F57C-AEB6-40A3-8C99-40424AF044B2}">
      <dsp:nvSpPr>
        <dsp:cNvPr id="0" name=""/>
        <dsp:cNvSpPr/>
      </dsp:nvSpPr>
      <dsp:spPr>
        <a:xfrm rot="5400000">
          <a:off x="4504361" y="-3463789"/>
          <a:ext cx="964916" cy="78953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Site is </a:t>
          </a:r>
          <a:r>
            <a:rPr lang="en-US" sz="1900" kern="1200" dirty="0" smtClean="0"/>
            <a:t>sold and order is submitted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EvenTrac </a:t>
          </a:r>
          <a:r>
            <a:rPr lang="en-US" sz="1900" kern="1200" dirty="0" smtClean="0"/>
            <a:t>Custom Site Triage task </a:t>
          </a:r>
          <a:r>
            <a:rPr lang="en-US" sz="1900" kern="1200" dirty="0"/>
            <a:t>is populated</a:t>
          </a:r>
        </a:p>
      </dsp:txBody>
      <dsp:txXfrm rot="-5400000">
        <a:off x="1039141" y="48534"/>
        <a:ext cx="7848254" cy="870710"/>
      </dsp:txXfrm>
    </dsp:sp>
    <dsp:sp modelId="{5976E00A-5E5F-439C-9465-C0E0A8DC5136}">
      <dsp:nvSpPr>
        <dsp:cNvPr id="0" name=""/>
        <dsp:cNvSpPr/>
      </dsp:nvSpPr>
      <dsp:spPr>
        <a:xfrm rot="5400000">
          <a:off x="-222673" y="1564208"/>
          <a:ext cx="1484487" cy="10391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IS</a:t>
          </a:r>
        </a:p>
      </dsp:txBody>
      <dsp:txXfrm rot="-5400000">
        <a:off x="1" y="1861106"/>
        <a:ext cx="1039141" cy="445346"/>
      </dsp:txXfrm>
    </dsp:sp>
    <dsp:sp modelId="{EEE84A33-7BCE-4223-917C-377D47DAB29F}">
      <dsp:nvSpPr>
        <dsp:cNvPr id="0" name=""/>
        <dsp:cNvSpPr/>
      </dsp:nvSpPr>
      <dsp:spPr>
        <a:xfrm rot="5400000">
          <a:off x="4504361" y="-2123684"/>
          <a:ext cx="964916" cy="78953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Speak with </a:t>
          </a:r>
          <a:r>
            <a:rPr lang="en-US" sz="1900" kern="1200" dirty="0"/>
            <a:t>the </a:t>
          </a:r>
          <a:r>
            <a:rPr lang="en-US" sz="1900" kern="1200" dirty="0" smtClean="0"/>
            <a:t>dealer to determine the goals of the website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Obtain any other specific </a:t>
          </a:r>
          <a:r>
            <a:rPr lang="en-US" sz="1900" kern="1200" dirty="0"/>
            <a:t>requests</a:t>
          </a:r>
        </a:p>
      </dsp:txBody>
      <dsp:txXfrm rot="-5400000">
        <a:off x="1039141" y="1388639"/>
        <a:ext cx="7848254" cy="870710"/>
      </dsp:txXfrm>
    </dsp:sp>
    <dsp:sp modelId="{7F80223B-3824-4FCC-8FD3-29909FFDA34F}">
      <dsp:nvSpPr>
        <dsp:cNvPr id="0" name=""/>
        <dsp:cNvSpPr/>
      </dsp:nvSpPr>
      <dsp:spPr>
        <a:xfrm rot="5400000">
          <a:off x="-222673" y="2904313"/>
          <a:ext cx="1484487" cy="10391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OS</a:t>
          </a:r>
          <a:endParaRPr lang="en-US" sz="2700" kern="1200" dirty="0"/>
        </a:p>
      </dsp:txBody>
      <dsp:txXfrm rot="-5400000">
        <a:off x="1" y="3201211"/>
        <a:ext cx="1039141" cy="445346"/>
      </dsp:txXfrm>
    </dsp:sp>
    <dsp:sp modelId="{D1BE960D-CD57-4329-BB38-02E9C4CB2BF5}">
      <dsp:nvSpPr>
        <dsp:cNvPr id="0" name=""/>
        <dsp:cNvSpPr/>
      </dsp:nvSpPr>
      <dsp:spPr>
        <a:xfrm rot="5400000">
          <a:off x="4504361" y="-783579"/>
          <a:ext cx="964916" cy="78953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Activate the site and manually enter the correct EvenTrac task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Proof the design survey</a:t>
          </a:r>
          <a:endParaRPr lang="en-US" sz="1900" kern="1200" dirty="0"/>
        </a:p>
      </dsp:txBody>
      <dsp:txXfrm rot="-5400000">
        <a:off x="1039141" y="2728744"/>
        <a:ext cx="7848254" cy="870710"/>
      </dsp:txXfrm>
    </dsp:sp>
    <dsp:sp modelId="{7D750F95-4F9E-4D70-8BD8-65B7E99CDC39}">
      <dsp:nvSpPr>
        <dsp:cNvPr id="0" name=""/>
        <dsp:cNvSpPr/>
      </dsp:nvSpPr>
      <dsp:spPr>
        <a:xfrm rot="5400000">
          <a:off x="-222673" y="4244418"/>
          <a:ext cx="1484487" cy="10391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Design</a:t>
          </a:r>
        </a:p>
      </dsp:txBody>
      <dsp:txXfrm rot="-5400000">
        <a:off x="1" y="4541316"/>
        <a:ext cx="1039141" cy="445346"/>
      </dsp:txXfrm>
    </dsp:sp>
    <dsp:sp modelId="{AC186FBB-192B-4E34-8B5E-2B4EF45B6743}">
      <dsp:nvSpPr>
        <dsp:cNvPr id="0" name=""/>
        <dsp:cNvSpPr/>
      </dsp:nvSpPr>
      <dsp:spPr>
        <a:xfrm rot="5400000">
          <a:off x="4504361" y="556525"/>
          <a:ext cx="964916" cy="78953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Creates </a:t>
          </a:r>
          <a:r>
            <a:rPr lang="en-US" sz="1900" kern="1200" dirty="0"/>
            <a:t>PSD of site </a:t>
          </a:r>
          <a:r>
            <a:rPr lang="en-US" sz="1900" kern="1200" dirty="0" smtClean="0"/>
            <a:t>(stored in </a:t>
          </a:r>
          <a:r>
            <a:rPr lang="en-US" sz="1900" kern="1200" dirty="0"/>
            <a:t>SVN)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Add </a:t>
          </a:r>
          <a:r>
            <a:rPr lang="en-US" sz="1900" kern="1200" dirty="0" err="1" smtClean="0"/>
            <a:t>JPGs</a:t>
          </a:r>
          <a:r>
            <a:rPr lang="en-US" sz="1900" kern="1200" dirty="0" smtClean="0"/>
            <a:t> </a:t>
          </a:r>
          <a:r>
            <a:rPr lang="en-US" sz="1900" kern="1200" dirty="0"/>
            <a:t>of site design into </a:t>
          </a:r>
          <a:r>
            <a:rPr lang="en-US" sz="1900" kern="1200" dirty="0" smtClean="0"/>
            <a:t>the NF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Design </a:t>
          </a:r>
          <a:r>
            <a:rPr lang="en-US" sz="1900" kern="1200" dirty="0" smtClean="0"/>
            <a:t>is reviewed by Design </a:t>
          </a:r>
          <a:r>
            <a:rPr lang="en-US" sz="1900" kern="1200" dirty="0"/>
            <a:t>Quality </a:t>
          </a:r>
          <a:r>
            <a:rPr lang="en-US" sz="1900" kern="1200" dirty="0" smtClean="0"/>
            <a:t>Control</a:t>
          </a:r>
          <a:endParaRPr lang="en-US" sz="1900" kern="1200" dirty="0"/>
        </a:p>
      </dsp:txBody>
      <dsp:txXfrm rot="-5400000">
        <a:off x="1039141" y="4068849"/>
        <a:ext cx="7848254" cy="870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36274-4942-43B3-87F6-0C12B4E91CCD}">
      <dsp:nvSpPr>
        <dsp:cNvPr id="0" name=""/>
        <dsp:cNvSpPr/>
      </dsp:nvSpPr>
      <dsp:spPr>
        <a:xfrm rot="5400000">
          <a:off x="-294477" y="294478"/>
          <a:ext cx="1963181" cy="1374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Build</a:t>
          </a:r>
        </a:p>
      </dsp:txBody>
      <dsp:txXfrm rot="-5400000">
        <a:off x="1" y="687113"/>
        <a:ext cx="1374226" cy="588955"/>
      </dsp:txXfrm>
    </dsp:sp>
    <dsp:sp modelId="{B555F57C-AEB6-40A3-8C99-40424AF044B2}">
      <dsp:nvSpPr>
        <dsp:cNvPr id="0" name=""/>
        <dsp:cNvSpPr/>
      </dsp:nvSpPr>
      <dsp:spPr>
        <a:xfrm rot="5400000">
          <a:off x="4516329" y="-3142101"/>
          <a:ext cx="1276067" cy="75602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Read all necessary documents regarding </a:t>
          </a:r>
          <a:r>
            <a:rPr lang="en-US" sz="1500" kern="1200" dirty="0" smtClean="0"/>
            <a:t>the site design and build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Build out </a:t>
          </a:r>
          <a:r>
            <a:rPr lang="en-US" sz="1500" kern="1200" dirty="0" smtClean="0"/>
            <a:t>the responsive </a:t>
          </a:r>
          <a:r>
            <a:rPr lang="en-US" sz="1500" kern="1200" dirty="0"/>
            <a:t>site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Build out </a:t>
          </a:r>
          <a:r>
            <a:rPr lang="en-US" sz="1500" kern="1200" dirty="0" smtClean="0"/>
            <a:t>the ecommerce </a:t>
          </a:r>
          <a:r>
            <a:rPr lang="en-US" sz="1500" kern="1200" dirty="0"/>
            <a:t>(</a:t>
          </a:r>
          <a:r>
            <a:rPr lang="en-US" sz="1500" kern="1200" dirty="0" err="1" smtClean="0"/>
            <a:t>ShopDot</a:t>
          </a:r>
          <a:r>
            <a:rPr lang="en-US" sz="1500" kern="1200" dirty="0"/>
            <a:t>) site if required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Look over any migrated </a:t>
          </a:r>
          <a:r>
            <a:rPr lang="en-US" sz="1500" kern="1200" dirty="0" smtClean="0"/>
            <a:t>content and adjust if necessary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Send completion email to </a:t>
          </a:r>
          <a:r>
            <a:rPr lang="en-US" sz="1500" kern="1200" dirty="0" smtClean="0"/>
            <a:t>the requestor and other parties</a:t>
          </a:r>
          <a:endParaRPr lang="en-US" sz="1500" kern="1200" dirty="0"/>
        </a:p>
      </dsp:txBody>
      <dsp:txXfrm rot="-5400000">
        <a:off x="1374227" y="62293"/>
        <a:ext cx="7497980" cy="1151483"/>
      </dsp:txXfrm>
    </dsp:sp>
    <dsp:sp modelId="{5976E00A-5E5F-439C-9465-C0E0A8DC5136}">
      <dsp:nvSpPr>
        <dsp:cNvPr id="0" name=""/>
        <dsp:cNvSpPr/>
      </dsp:nvSpPr>
      <dsp:spPr>
        <a:xfrm rot="5400000">
          <a:off x="-294477" y="2066718"/>
          <a:ext cx="1963181" cy="1374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OS</a:t>
          </a:r>
          <a:endParaRPr lang="en-US" sz="4000" kern="1200" dirty="0"/>
        </a:p>
      </dsp:txBody>
      <dsp:txXfrm rot="-5400000">
        <a:off x="1" y="2459353"/>
        <a:ext cx="1374226" cy="588955"/>
      </dsp:txXfrm>
    </dsp:sp>
    <dsp:sp modelId="{EEE84A33-7BCE-4223-917C-377D47DAB29F}">
      <dsp:nvSpPr>
        <dsp:cNvPr id="0" name=""/>
        <dsp:cNvSpPr/>
      </dsp:nvSpPr>
      <dsp:spPr>
        <a:xfrm rot="5400000">
          <a:off x="4516329" y="-1384612"/>
          <a:ext cx="1276067" cy="75602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Verify all requests listed on the design survey were completed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Fix spelling, grammatical, and HTML errors, as well as broken links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Test website functionality and communicate necessary changes to the respective team members</a:t>
          </a:r>
          <a:endParaRPr lang="en-US" sz="1500" kern="1200" dirty="0"/>
        </a:p>
      </dsp:txBody>
      <dsp:txXfrm rot="-5400000">
        <a:off x="1374227" y="1819782"/>
        <a:ext cx="7497980" cy="1151483"/>
      </dsp:txXfrm>
    </dsp:sp>
    <dsp:sp modelId="{7F80223B-3824-4FCC-8FD3-29909FFDA34F}">
      <dsp:nvSpPr>
        <dsp:cNvPr id="0" name=""/>
        <dsp:cNvSpPr/>
      </dsp:nvSpPr>
      <dsp:spPr>
        <a:xfrm rot="5400000">
          <a:off x="-294477" y="3838959"/>
          <a:ext cx="1963181" cy="1374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IS</a:t>
          </a:r>
        </a:p>
      </dsp:txBody>
      <dsp:txXfrm rot="-5400000">
        <a:off x="1" y="4231594"/>
        <a:ext cx="1374226" cy="588955"/>
      </dsp:txXfrm>
    </dsp:sp>
    <dsp:sp modelId="{D1BE960D-CD57-4329-BB38-02E9C4CB2BF5}">
      <dsp:nvSpPr>
        <dsp:cNvPr id="0" name=""/>
        <dsp:cNvSpPr/>
      </dsp:nvSpPr>
      <dsp:spPr>
        <a:xfrm rot="5400000">
          <a:off x="4516329" y="402379"/>
          <a:ext cx="1276067" cy="75602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Present the </a:t>
          </a:r>
          <a:r>
            <a:rPr lang="en-US" sz="1500" kern="1200" dirty="0"/>
            <a:t>completed site to </a:t>
          </a:r>
          <a:r>
            <a:rPr lang="en-US" sz="1500" kern="1200" dirty="0" smtClean="0"/>
            <a:t>the dealer</a:t>
          </a:r>
          <a:endParaRPr lang="en-US" sz="1500" kern="1200" dirty="0"/>
        </a:p>
      </dsp:txBody>
      <dsp:txXfrm rot="-5400000">
        <a:off x="1374227" y="3606773"/>
        <a:ext cx="7497980" cy="11514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4A109-0C40-4A01-BCF4-A53AAA05FF99}">
      <dsp:nvSpPr>
        <dsp:cNvPr id="0" name=""/>
        <dsp:cNvSpPr/>
      </dsp:nvSpPr>
      <dsp:spPr>
        <a:xfrm rot="5400000">
          <a:off x="-312091" y="315466"/>
          <a:ext cx="2080609" cy="14564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Retouch</a:t>
          </a:r>
        </a:p>
      </dsp:txBody>
      <dsp:txXfrm rot="-5400000">
        <a:off x="1" y="731587"/>
        <a:ext cx="1456426" cy="624183"/>
      </dsp:txXfrm>
    </dsp:sp>
    <dsp:sp modelId="{66AB0D9F-B30C-4127-8EC0-B12E6CCB21A1}">
      <dsp:nvSpPr>
        <dsp:cNvPr id="0" name=""/>
        <dsp:cNvSpPr/>
      </dsp:nvSpPr>
      <dsp:spPr>
        <a:xfrm rot="5400000">
          <a:off x="4350349" y="-2890547"/>
          <a:ext cx="1352396" cy="71402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Any changes the dealer requests will be submitted </a:t>
          </a:r>
          <a:r>
            <a:rPr lang="en-US" sz="1600" kern="1200" dirty="0" smtClean="0"/>
            <a:t>as a retouch, which generates a task in EvenTrac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Retouch forms are proofed by </a:t>
          </a:r>
          <a:r>
            <a:rPr lang="en-US" sz="1600" kern="1200" dirty="0" smtClean="0"/>
            <a:t>OS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Retouch tasks are completed </a:t>
          </a:r>
          <a:r>
            <a:rPr lang="en-US" sz="1600" kern="1200" dirty="0"/>
            <a:t>by </a:t>
          </a:r>
          <a:r>
            <a:rPr lang="en-US" sz="1600" kern="1200" dirty="0" smtClean="0"/>
            <a:t>the design and build teams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 completion </a:t>
          </a:r>
          <a:r>
            <a:rPr lang="en-US" sz="1600" kern="1200" dirty="0"/>
            <a:t>email sent to </a:t>
          </a:r>
          <a:r>
            <a:rPr lang="en-US" sz="1600" kern="1200" dirty="0" smtClean="0"/>
            <a:t>the requestor</a:t>
          </a:r>
          <a:endParaRPr lang="en-US" sz="1600" kern="1200" dirty="0"/>
        </a:p>
      </dsp:txBody>
      <dsp:txXfrm rot="-5400000">
        <a:off x="1456427" y="69394"/>
        <a:ext cx="7074222" cy="1220358"/>
      </dsp:txXfrm>
    </dsp:sp>
    <dsp:sp modelId="{21A46DC7-F14E-44F6-83AB-68220EF6547C}">
      <dsp:nvSpPr>
        <dsp:cNvPr id="0" name=""/>
        <dsp:cNvSpPr/>
      </dsp:nvSpPr>
      <dsp:spPr>
        <a:xfrm rot="5400000">
          <a:off x="-312091" y="2108880"/>
          <a:ext cx="2080609" cy="14564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Site </a:t>
          </a:r>
          <a:r>
            <a:rPr lang="en-US" sz="2200" kern="1200" dirty="0" smtClean="0"/>
            <a:t>Goes Live</a:t>
          </a:r>
          <a:endParaRPr lang="en-US" sz="2200" kern="1200" dirty="0"/>
        </a:p>
      </dsp:txBody>
      <dsp:txXfrm rot="-5400000">
        <a:off x="1" y="2525001"/>
        <a:ext cx="1456426" cy="624183"/>
      </dsp:txXfrm>
    </dsp:sp>
    <dsp:sp modelId="{DE7BD58A-4519-4C4F-AAB4-EA37FAE3C49A}">
      <dsp:nvSpPr>
        <dsp:cNvPr id="0" name=""/>
        <dsp:cNvSpPr/>
      </dsp:nvSpPr>
      <dsp:spPr>
        <a:xfrm rot="5400000">
          <a:off x="4350349" y="-1097133"/>
          <a:ext cx="1352396" cy="71402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If </a:t>
          </a:r>
          <a:r>
            <a:rPr lang="en-US" sz="1600" kern="1200" dirty="0" smtClean="0"/>
            <a:t>the dealer </a:t>
          </a:r>
          <a:r>
            <a:rPr lang="en-US" sz="1600" kern="1200" dirty="0"/>
            <a:t>is satisfied with the </a:t>
          </a:r>
          <a:r>
            <a:rPr lang="en-US" sz="1600" kern="1200" dirty="0" smtClean="0"/>
            <a:t>site, </a:t>
          </a:r>
          <a:r>
            <a:rPr lang="en-US" sz="1600" kern="1200" dirty="0"/>
            <a:t>the Implementation Specialist </a:t>
          </a:r>
          <a:r>
            <a:rPr lang="en-US" sz="1600" kern="1200" dirty="0" smtClean="0"/>
            <a:t>begins the </a:t>
          </a:r>
          <a:r>
            <a:rPr lang="en-US" sz="1600" kern="1200" dirty="0"/>
            <a:t>process of </a:t>
          </a:r>
          <a:r>
            <a:rPr lang="en-US" sz="1600" kern="1200" dirty="0" smtClean="0"/>
            <a:t>setting the </a:t>
          </a:r>
          <a:r>
            <a:rPr lang="en-US" sz="1600" kern="1200" dirty="0"/>
            <a:t>site live</a:t>
          </a:r>
        </a:p>
      </dsp:txBody>
      <dsp:txXfrm rot="-5400000">
        <a:off x="1456427" y="1862808"/>
        <a:ext cx="7074222" cy="12203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4A109-0C40-4A01-BCF4-A53AAA05FF99}">
      <dsp:nvSpPr>
        <dsp:cNvPr id="0" name=""/>
        <dsp:cNvSpPr/>
      </dsp:nvSpPr>
      <dsp:spPr>
        <a:xfrm rot="5400000">
          <a:off x="-213461" y="234622"/>
          <a:ext cx="1423076" cy="99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Task</a:t>
          </a:r>
        </a:p>
      </dsp:txBody>
      <dsp:txXfrm rot="-5400000">
        <a:off x="1" y="519238"/>
        <a:ext cx="996153" cy="426923"/>
      </dsp:txXfrm>
    </dsp:sp>
    <dsp:sp modelId="{66AB0D9F-B30C-4127-8EC0-B12E6CCB21A1}">
      <dsp:nvSpPr>
        <dsp:cNvPr id="0" name=""/>
        <dsp:cNvSpPr/>
      </dsp:nvSpPr>
      <dsp:spPr>
        <a:xfrm rot="5400000">
          <a:off x="4333910" y="-3335552"/>
          <a:ext cx="924999" cy="7600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Claim </a:t>
          </a:r>
          <a:r>
            <a:rPr lang="en-US" sz="1800" kern="1200" dirty="0" smtClean="0"/>
            <a:t>the task </a:t>
          </a:r>
          <a:r>
            <a:rPr lang="en-US" sz="1800" kern="1200" dirty="0"/>
            <a:t>in EvenTrac</a:t>
          </a:r>
        </a:p>
      </dsp:txBody>
      <dsp:txXfrm rot="-5400000">
        <a:off x="996153" y="47360"/>
        <a:ext cx="7555359" cy="834689"/>
      </dsp:txXfrm>
    </dsp:sp>
    <dsp:sp modelId="{9BFFE8D3-4D09-401C-BF90-EA3CFE07CB76}">
      <dsp:nvSpPr>
        <dsp:cNvPr id="0" name=""/>
        <dsp:cNvSpPr/>
      </dsp:nvSpPr>
      <dsp:spPr>
        <a:xfrm rot="5400000">
          <a:off x="-213461" y="1442309"/>
          <a:ext cx="1423076" cy="99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Network Folder</a:t>
          </a:r>
        </a:p>
      </dsp:txBody>
      <dsp:txXfrm rot="-5400000">
        <a:off x="1" y="1726925"/>
        <a:ext cx="996153" cy="426923"/>
      </dsp:txXfrm>
    </dsp:sp>
    <dsp:sp modelId="{514126BA-C1A2-49B7-8580-B894ED8B75C8}">
      <dsp:nvSpPr>
        <dsp:cNvPr id="0" name=""/>
        <dsp:cNvSpPr/>
      </dsp:nvSpPr>
      <dsp:spPr>
        <a:xfrm rot="5400000">
          <a:off x="4333910" y="-2108909"/>
          <a:ext cx="924999" cy="7600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Navigate to </a:t>
          </a:r>
          <a:r>
            <a:rPr lang="en-US" sz="1800" kern="1200" dirty="0" smtClean="0"/>
            <a:t>the NF </a:t>
          </a:r>
          <a:r>
            <a:rPr lang="en-US" sz="1800" kern="1200" dirty="0"/>
            <a:t>using the path in </a:t>
          </a:r>
          <a:r>
            <a:rPr lang="en-US" sz="1800" kern="1200" dirty="0" smtClean="0"/>
            <a:t>the EvenTrac </a:t>
          </a:r>
          <a:r>
            <a:rPr lang="en-US" sz="1800" kern="1200" dirty="0"/>
            <a:t>notes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Look over </a:t>
          </a:r>
          <a:r>
            <a:rPr lang="en-US" sz="1800" kern="1200" dirty="0" smtClean="0"/>
            <a:t>the JPG </a:t>
          </a:r>
          <a:r>
            <a:rPr lang="en-US" sz="1800" kern="1200" dirty="0"/>
            <a:t>of </a:t>
          </a:r>
          <a:r>
            <a:rPr lang="en-US" sz="1800" kern="1200" dirty="0" smtClean="0"/>
            <a:t>the site </a:t>
          </a:r>
          <a:r>
            <a:rPr lang="en-US" sz="1800" kern="1200" dirty="0"/>
            <a:t>design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Open </a:t>
          </a:r>
          <a:r>
            <a:rPr lang="en-US" sz="1800" kern="1200" dirty="0" smtClean="0"/>
            <a:t>the design survey</a:t>
          </a:r>
          <a:endParaRPr lang="en-US" sz="1800" kern="1200" dirty="0"/>
        </a:p>
      </dsp:txBody>
      <dsp:txXfrm rot="-5400000">
        <a:off x="996153" y="1274003"/>
        <a:ext cx="7555359" cy="834689"/>
      </dsp:txXfrm>
    </dsp:sp>
    <dsp:sp modelId="{21A46DC7-F14E-44F6-83AB-68220EF6547C}">
      <dsp:nvSpPr>
        <dsp:cNvPr id="0" name=""/>
        <dsp:cNvSpPr/>
      </dsp:nvSpPr>
      <dsp:spPr>
        <a:xfrm rot="5400000">
          <a:off x="-213461" y="2668952"/>
          <a:ext cx="1423076" cy="99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Design Survey</a:t>
          </a:r>
        </a:p>
      </dsp:txBody>
      <dsp:txXfrm rot="-5400000">
        <a:off x="1" y="2953568"/>
        <a:ext cx="996153" cy="426923"/>
      </dsp:txXfrm>
    </dsp:sp>
    <dsp:sp modelId="{DE7BD58A-4519-4C4F-AAB4-EA37FAE3C49A}">
      <dsp:nvSpPr>
        <dsp:cNvPr id="0" name=""/>
        <dsp:cNvSpPr/>
      </dsp:nvSpPr>
      <dsp:spPr>
        <a:xfrm rot="5400000">
          <a:off x="4333910" y="-882266"/>
          <a:ext cx="924999" cy="7600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Read through the design </a:t>
          </a:r>
          <a:r>
            <a:rPr lang="en-US" sz="1800" kern="1200" dirty="0"/>
            <a:t>survey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Read over any notes left by the Implementation Specialist or Designer</a:t>
          </a:r>
        </a:p>
      </dsp:txBody>
      <dsp:txXfrm rot="-5400000">
        <a:off x="996153" y="2500646"/>
        <a:ext cx="7555359" cy="834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4A109-0C40-4A01-BCF4-A53AAA05FF99}">
      <dsp:nvSpPr>
        <dsp:cNvPr id="0" name=""/>
        <dsp:cNvSpPr/>
      </dsp:nvSpPr>
      <dsp:spPr>
        <a:xfrm rot="5400000">
          <a:off x="-213461" y="215666"/>
          <a:ext cx="1423076" cy="99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PSD</a:t>
          </a:r>
        </a:p>
      </dsp:txBody>
      <dsp:txXfrm rot="-5400000">
        <a:off x="1" y="500282"/>
        <a:ext cx="996153" cy="426923"/>
      </dsp:txXfrm>
    </dsp:sp>
    <dsp:sp modelId="{66AB0D9F-B30C-4127-8EC0-B12E6CCB21A1}">
      <dsp:nvSpPr>
        <dsp:cNvPr id="0" name=""/>
        <dsp:cNvSpPr/>
      </dsp:nvSpPr>
      <dsp:spPr>
        <a:xfrm rot="5400000">
          <a:off x="4333910" y="-3335552"/>
          <a:ext cx="924999" cy="7600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Slice out necessary elements from </a:t>
          </a:r>
          <a:r>
            <a:rPr lang="en-US" sz="1300" kern="1200" dirty="0" smtClean="0"/>
            <a:t>the </a:t>
          </a:r>
          <a:r>
            <a:rPr lang="en-US" sz="1300" kern="1200" dirty="0" err="1" smtClean="0"/>
            <a:t>PSD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Read over any notes left by </a:t>
          </a:r>
          <a:r>
            <a:rPr lang="en-US" sz="1300" kern="1200" dirty="0" smtClean="0"/>
            <a:t>the designer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Make sure to look over all breakpoint designs </a:t>
          </a:r>
        </a:p>
      </dsp:txBody>
      <dsp:txXfrm rot="-5400000">
        <a:off x="996153" y="47360"/>
        <a:ext cx="7555359" cy="834689"/>
      </dsp:txXfrm>
    </dsp:sp>
    <dsp:sp modelId="{21A46DC7-F14E-44F6-83AB-68220EF6547C}">
      <dsp:nvSpPr>
        <dsp:cNvPr id="0" name=""/>
        <dsp:cNvSpPr/>
      </dsp:nvSpPr>
      <dsp:spPr>
        <a:xfrm rot="5400000">
          <a:off x="-213461" y="1442309"/>
          <a:ext cx="1423076" cy="99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CMS</a:t>
          </a:r>
        </a:p>
      </dsp:txBody>
      <dsp:txXfrm rot="-5400000">
        <a:off x="1" y="1726925"/>
        <a:ext cx="996153" cy="426923"/>
      </dsp:txXfrm>
    </dsp:sp>
    <dsp:sp modelId="{DE7BD58A-4519-4C4F-AAB4-EA37FAE3C49A}">
      <dsp:nvSpPr>
        <dsp:cNvPr id="0" name=""/>
        <dsp:cNvSpPr/>
      </dsp:nvSpPr>
      <dsp:spPr>
        <a:xfrm rot="5400000">
          <a:off x="4333910" y="-2108909"/>
          <a:ext cx="924999" cy="7600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Set up default content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Set </a:t>
          </a:r>
          <a:r>
            <a:rPr lang="en-US" sz="1300" kern="1200" dirty="0" smtClean="0"/>
            <a:t>up default </a:t>
          </a:r>
          <a:r>
            <a:rPr lang="en-US" sz="1300" kern="1200" dirty="0"/>
            <a:t>navigation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Build out site elements (CTAs, Product Groups, etc.)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Check over migrated content</a:t>
          </a:r>
        </a:p>
      </dsp:txBody>
      <dsp:txXfrm rot="-5400000">
        <a:off x="996153" y="1274003"/>
        <a:ext cx="7555359" cy="834689"/>
      </dsp:txXfrm>
    </dsp:sp>
    <dsp:sp modelId="{0573A6DD-FF98-456D-9AD3-C3659BE7A2AC}">
      <dsp:nvSpPr>
        <dsp:cNvPr id="0" name=""/>
        <dsp:cNvSpPr/>
      </dsp:nvSpPr>
      <dsp:spPr>
        <a:xfrm rot="5400000">
          <a:off x="-213461" y="2668952"/>
          <a:ext cx="1423076" cy="99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Shop Dot</a:t>
          </a:r>
        </a:p>
      </dsp:txBody>
      <dsp:txXfrm rot="-5400000">
        <a:off x="1" y="2953568"/>
        <a:ext cx="996153" cy="426923"/>
      </dsp:txXfrm>
    </dsp:sp>
    <dsp:sp modelId="{2AE40FCD-54A8-4467-950C-444FC85C78B9}">
      <dsp:nvSpPr>
        <dsp:cNvPr id="0" name=""/>
        <dsp:cNvSpPr/>
      </dsp:nvSpPr>
      <dsp:spPr>
        <a:xfrm rot="5400000">
          <a:off x="4333910" y="-882266"/>
          <a:ext cx="924999" cy="7600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Get template files from SVN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Build out </a:t>
          </a:r>
          <a:r>
            <a:rPr lang="en-US" sz="1300" kern="1200" dirty="0" smtClean="0"/>
            <a:t>the </a:t>
          </a:r>
          <a:r>
            <a:rPr lang="en-US" sz="1300" kern="1200" dirty="0" err="1" smtClean="0"/>
            <a:t>ShopDot</a:t>
          </a:r>
          <a:r>
            <a:rPr lang="en-US" sz="1300" kern="1200" dirty="0" smtClean="0"/>
            <a:t> site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/>
            <a:t>Double check </a:t>
          </a:r>
          <a:r>
            <a:rPr lang="en-US" sz="1300" kern="1200" dirty="0" smtClean="0"/>
            <a:t>bootstrap </a:t>
          </a:r>
          <a:r>
            <a:rPr lang="en-US" sz="1300" kern="1200" dirty="0"/>
            <a:t>pages</a:t>
          </a:r>
        </a:p>
      </dsp:txBody>
      <dsp:txXfrm rot="-5400000">
        <a:off x="996153" y="2500646"/>
        <a:ext cx="7555359" cy="834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31A488-C87E-4979-9211-FC02C9EEE6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Website Development Department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E2AA6E8-081D-4474-83C8-2EDE6CD58E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Overview of </a:t>
            </a:r>
            <a:r>
              <a:rPr lang="en-US" dirty="0" smtClean="0"/>
              <a:t>the </a:t>
            </a:r>
            <a:r>
              <a:rPr lang="en-US" smtClean="0"/>
              <a:t>Site ad </a:t>
            </a:r>
            <a:r>
              <a:rPr lang="en-US" dirty="0"/>
              <a:t>B</a:t>
            </a:r>
            <a:r>
              <a:rPr lang="en-US" dirty="0" smtClean="0"/>
              <a:t>uild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5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AD0E06-D243-4F3F-A7A3-7FB121C50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</a:t>
            </a:r>
            <a:r>
              <a:rPr lang="en-US" dirty="0" smtClean="0"/>
              <a:t>Process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3D0B809-F47E-4566-86C7-32129B905D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193354"/>
              </p:ext>
            </p:extLst>
          </p:nvPr>
        </p:nvGraphicFramePr>
        <p:xfrm>
          <a:off x="677334" y="1350336"/>
          <a:ext cx="8934499" cy="550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8224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AD0E06-D243-4F3F-A7A3-7FB121C50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</a:t>
            </a:r>
            <a:r>
              <a:rPr lang="en-US" dirty="0" smtClean="0"/>
              <a:t>Process (Cont.)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3D0B809-F47E-4566-86C7-32129B905D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855486"/>
              </p:ext>
            </p:extLst>
          </p:nvPr>
        </p:nvGraphicFramePr>
        <p:xfrm>
          <a:off x="677334" y="1350336"/>
          <a:ext cx="8934499" cy="550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197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8E6DB7-0698-4C00-BC6C-7563305C8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</a:t>
            </a:r>
            <a:r>
              <a:rPr lang="en-US" dirty="0" smtClean="0"/>
              <a:t>the Site Is Presented </a:t>
            </a:r>
            <a:r>
              <a:rPr lang="en-US" dirty="0"/>
              <a:t>to </a:t>
            </a:r>
            <a:r>
              <a:rPr lang="en-US" dirty="0" smtClean="0"/>
              <a:t>the Dealer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3FE037A-EEE1-45B2-BF56-9C25B1BC7F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793978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2034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8E6DB7-0698-4C00-BC6C-7563305C8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Process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3FE037A-EEE1-45B2-BF56-9C25B1BC7F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459541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2086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8E6DB7-0698-4C00-BC6C-7563305C8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Process </a:t>
            </a:r>
            <a:r>
              <a:rPr lang="en-US" dirty="0" smtClean="0"/>
              <a:t>(Cont.)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3FE037A-EEE1-45B2-BF56-9C25B1BC7F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201124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76777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420</TotalTime>
  <Words>372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Website Development Department</vt:lpstr>
      <vt:lpstr>Site Process</vt:lpstr>
      <vt:lpstr>Site Process (Cont.)</vt:lpstr>
      <vt:lpstr>After the Site Is Presented to the Dealer</vt:lpstr>
      <vt:lpstr>Build Process</vt:lpstr>
      <vt:lpstr>Build Process (Cont.)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Website Development Department</dc:title>
  <dc:creator>Elizabeth Egge</dc:creator>
  <cp:lastModifiedBy>Katrina Butler</cp:lastModifiedBy>
  <cp:revision>14</cp:revision>
  <dcterms:created xsi:type="dcterms:W3CDTF">2018-05-04T19:20:46Z</dcterms:created>
  <dcterms:modified xsi:type="dcterms:W3CDTF">2018-05-23T20:11:00Z</dcterms:modified>
</cp:coreProperties>
</file>